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49" r:id="rId2"/>
    <p:sldMasterId id="2147483685" r:id="rId3"/>
    <p:sldMasterId id="2147483698" r:id="rId4"/>
    <p:sldMasterId id="2147483710" r:id="rId5"/>
    <p:sldMasterId id="2147483722" r:id="rId6"/>
    <p:sldMasterId id="2147483858" r:id="rId7"/>
  </p:sldMasterIdLst>
  <p:notesMasterIdLst>
    <p:notesMasterId r:id="rId65"/>
  </p:notesMasterIdLst>
  <p:sldIdLst>
    <p:sldId id="257" r:id="rId8"/>
    <p:sldId id="258" r:id="rId9"/>
    <p:sldId id="260" r:id="rId10"/>
    <p:sldId id="261" r:id="rId11"/>
    <p:sldId id="310" r:id="rId12"/>
    <p:sldId id="311" r:id="rId13"/>
    <p:sldId id="312" r:id="rId14"/>
    <p:sldId id="313" r:id="rId15"/>
    <p:sldId id="314" r:id="rId16"/>
    <p:sldId id="315" r:id="rId17"/>
    <p:sldId id="316" r:id="rId18"/>
    <p:sldId id="317" r:id="rId19"/>
    <p:sldId id="318" r:id="rId20"/>
    <p:sldId id="300" r:id="rId21"/>
    <p:sldId id="262" r:id="rId22"/>
    <p:sldId id="263" r:id="rId23"/>
    <p:sldId id="264" r:id="rId24"/>
    <p:sldId id="302" r:id="rId25"/>
    <p:sldId id="266" r:id="rId26"/>
    <p:sldId id="267" r:id="rId27"/>
    <p:sldId id="268" r:id="rId28"/>
    <p:sldId id="269" r:id="rId29"/>
    <p:sldId id="270" r:id="rId30"/>
    <p:sldId id="271" r:id="rId31"/>
    <p:sldId id="272" r:id="rId32"/>
    <p:sldId id="273" r:id="rId33"/>
    <p:sldId id="301" r:id="rId34"/>
    <p:sldId id="274" r:id="rId35"/>
    <p:sldId id="275" r:id="rId36"/>
    <p:sldId id="276" r:id="rId37"/>
    <p:sldId id="277" r:id="rId38"/>
    <p:sldId id="278" r:id="rId39"/>
    <p:sldId id="279" r:id="rId40"/>
    <p:sldId id="303" r:id="rId41"/>
    <p:sldId id="304" r:id="rId42"/>
    <p:sldId id="280" r:id="rId43"/>
    <p:sldId id="306" r:id="rId44"/>
    <p:sldId id="305" r:id="rId45"/>
    <p:sldId id="282" r:id="rId46"/>
    <p:sldId id="283" r:id="rId47"/>
    <p:sldId id="284" r:id="rId48"/>
    <p:sldId id="307"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319"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344"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24" charset="0"/>
                <a:ea typeface="ＭＳ Ｐゴシック" pitchFamily="24" charset="-128"/>
                <a:cs typeface="ＭＳ Ｐゴシック" pitchFamily="24"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24" charset="0"/>
                <a:ea typeface="ＭＳ Ｐゴシック" pitchFamily="24" charset="-128"/>
                <a:cs typeface="ＭＳ Ｐゴシック" pitchFamily="24" charset="-128"/>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24" charset="0"/>
                <a:ea typeface="ＭＳ Ｐゴシック" pitchFamily="24" charset="-128"/>
                <a:cs typeface="ＭＳ Ｐゴシック" pitchFamily="24"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2252C6F-0FD9-5044-B2F9-7C70F03DE7DB}" type="slidenum">
              <a:rPr lang="en-US"/>
              <a:pPr>
                <a:defRPr/>
              </a:pPr>
              <a:t>‹#›</a:t>
            </a:fld>
            <a:endParaRPr lang="en-US"/>
          </a:p>
        </p:txBody>
      </p:sp>
    </p:spTree>
    <p:extLst>
      <p:ext uri="{BB962C8B-B14F-4D97-AF65-F5344CB8AC3E}">
        <p14:creationId xmlns:p14="http://schemas.microsoft.com/office/powerpoint/2010/main" val="759872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Times New Roman" pitchFamily="2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616BBF-0486-764F-95E7-648DAD6FF836}" type="slidenum">
              <a:rPr lang="en-US" sz="1200"/>
              <a:pPr/>
              <a:t>1</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592793-34E9-4447-9CEE-A733485B5388}" type="slidenum">
              <a:rPr lang="en-US" sz="1200"/>
              <a:pPr/>
              <a:t>21</a:t>
            </a:fld>
            <a:endParaRPr lang="en-US" sz="1200"/>
          </a:p>
        </p:txBody>
      </p:sp>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BBCBC76-A828-F045-A359-5BC7AD1EF5DB}" type="slidenum">
              <a:rPr lang="en-US" sz="1200">
                <a:latin typeface="Times New Roman" charset="0"/>
              </a:rPr>
              <a:pPr algn="r"/>
              <a:t>21</a:t>
            </a:fld>
            <a:endParaRPr lang="en-US" sz="1200">
              <a:latin typeface="Times New Roman"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F07893-D256-ED48-A324-5A1EF591F92A}" type="slidenum">
              <a:rPr lang="en-US" sz="1200"/>
              <a:pPr/>
              <a:t>22</a:t>
            </a:fld>
            <a:endParaRPr lang="en-US" sz="1200"/>
          </a:p>
        </p:txBody>
      </p:sp>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7AB4058-FF10-144E-A1B6-69E9D69FD020}" type="slidenum">
              <a:rPr lang="en-US" sz="1200">
                <a:latin typeface="Times New Roman" charset="0"/>
              </a:rPr>
              <a:pPr algn="r"/>
              <a:t>22</a:t>
            </a:fld>
            <a:endParaRPr lang="en-US" sz="1200">
              <a:latin typeface="Times New Roman"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310E9A-CC3B-9542-B4C8-8C83B048584B}" type="slidenum">
              <a:rPr lang="en-US" sz="1200"/>
              <a:pPr/>
              <a:t>23</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atin typeface="Times New Roman" charset="0"/>
                <a:ea typeface="ＭＳ Ｐゴシック" charset="0"/>
                <a:cs typeface="ＭＳ Ｐゴシック" charset="0"/>
              </a:rPr>
              <a:t>But when we come to chapter 13, what a contrast! After 12 years governing Judah, Nehemiah had to go back to Persia for a short time, but during that time, God’s people broke their commitments with God</a:t>
            </a:r>
            <a:r>
              <a:rPr lang="en-US" sz="2400">
                <a:latin typeface="Times New Roman" charset="0"/>
                <a:ea typeface="ＭＳ Ｐゴシック" charset="0"/>
                <a:cs typeface="ＭＳ Ｐゴシック" charset="0"/>
              </a:rPr>
              <a:t>.</a:t>
            </a:r>
          </a:p>
          <a:p>
            <a:pPr>
              <a:spcBef>
                <a:spcPct val="0"/>
              </a:spcBef>
            </a:pPr>
            <a:r>
              <a:rPr lang="en-US" u="sng">
                <a:latin typeface="Times New Roman" charset="0"/>
                <a:ea typeface="ＭＳ Ｐゴシック" charset="0"/>
                <a:cs typeface="ＭＳ Ｐゴシック" charset="0"/>
              </a:rPr>
              <a:t>Preview</a:t>
            </a:r>
            <a:r>
              <a:rPr lang="en-US">
                <a:latin typeface="Times New Roman" charset="0"/>
                <a:ea typeface="ＭＳ Ｐゴシック" charset="0"/>
                <a:cs typeface="ＭＳ Ｐゴシック" charset="0"/>
              </a:rPr>
              <a:t>: Let’s turn to Nehemiah 13 to see how Israel broke their commitments, what Nehemiah did about it, and then how we can renew our commitments to God</a:t>
            </a:r>
            <a:r>
              <a:rPr lang="en-US" sz="2400">
                <a:latin typeface="Times New Roman" charset="0"/>
                <a:ea typeface="ＭＳ Ｐゴシック" charset="0"/>
                <a:cs typeface="ＭＳ Ｐゴシック" charset="0"/>
              </a:rPr>
              <a:t> </a:t>
            </a:r>
            <a:endParaRPr lang="en-US" sz="240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8761DB-A10B-564A-B638-14155597D766}" type="slidenum">
              <a:rPr lang="en-US" sz="1200"/>
              <a:pPr/>
              <a:t>24</a:t>
            </a:fld>
            <a:endParaRPr lang="en-US"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24DEF8-242B-5E4D-95A9-B487218A069A}" type="slidenum">
              <a:rPr lang="en-US" sz="1200"/>
              <a:pPr/>
              <a:t>25</a:t>
            </a:fld>
            <a:endParaRPr lang="en-US"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FE6706-151A-2D40-9E73-AA2427403973}" type="slidenum">
              <a:rPr lang="en-US" sz="1200"/>
              <a:pPr/>
              <a:t>26</a:t>
            </a:fld>
            <a:endParaRPr lang="en-US" sz="1200"/>
          </a:p>
        </p:txBody>
      </p:sp>
      <p:sp>
        <p:nvSpPr>
          <p:cNvPr id="1085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975B8B6-F087-5B45-83D9-3B5A00758C21}" type="slidenum">
              <a:rPr lang="en-US" sz="1200" baseline="30000">
                <a:latin typeface="Times New Roman" charset="0"/>
              </a:rPr>
              <a:pPr algn="r"/>
              <a:t>26</a:t>
            </a:fld>
            <a:endParaRPr lang="en-US" sz="1200" baseline="30000">
              <a:latin typeface="Times New Roman" charset="0"/>
            </a:endParaRPr>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wrap="none"/>
          <a:lstStyle/>
          <a:p>
            <a:pPr>
              <a:spcBef>
                <a:spcPct val="0"/>
              </a:spcBef>
            </a:pPr>
            <a:r>
              <a:rPr lang="en-US" sz="2400" baseline="30000">
                <a:latin typeface="Arial" charset="0"/>
                <a:ea typeface="ＭＳ Ｐゴシック" charset="0"/>
                <a:cs typeface="ＭＳ Ｐゴシック" charset="0"/>
              </a:rPr>
              <a:t>18</a:t>
            </a:r>
            <a:r>
              <a:rPr lang="en-US" sz="2400" baseline="30000">
                <a:latin typeface="Lucida Grande" charset="0"/>
                <a:ea typeface="ＭＳ Ｐゴシック" charset="0"/>
                <a:cs typeface="ＭＳ Ｐゴシック" charset="0"/>
              </a:rPr>
              <a:t>�</a:t>
            </a:r>
            <a:r>
              <a:rPr lang="en-US" sz="2400" baseline="30000">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Then I told them about how the gracious hand of God had been on me, and about my conversation with the king.</a:t>
            </a:r>
          </a:p>
          <a:p>
            <a:pPr>
              <a:spcBef>
                <a:spcPct val="0"/>
              </a:spcBef>
            </a:pPr>
            <a:r>
              <a:rPr lang="en-US" sz="2400">
                <a:latin typeface="Arial" charset="0"/>
                <a:ea typeface="ＭＳ Ｐゴシック" charset="0"/>
                <a:cs typeface="ＭＳ Ｐゴシック" charset="0"/>
              </a:rPr>
              <a:t>They replied at once,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Yes, let</a:t>
            </a:r>
            <a:r>
              <a:rPr lang="fr-FR" altLang="ja-JP"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rebuild the wall!</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So they began the good work.</a:t>
            </a:r>
          </a:p>
          <a:p>
            <a:pPr>
              <a:spcBef>
                <a:spcPct val="0"/>
              </a:spcBef>
            </a:pPr>
            <a:r>
              <a:rPr lang="en-US" sz="2400" baseline="30000">
                <a:latin typeface="Arial" charset="0"/>
                <a:ea typeface="ＭＳ Ｐゴシック" charset="0"/>
                <a:cs typeface="ＭＳ Ｐゴシック" charset="0"/>
              </a:rPr>
              <a:t>19</a:t>
            </a:r>
            <a:r>
              <a:rPr lang="en-US" sz="2400" baseline="30000">
                <a:latin typeface="Lucida Grande" charset="0"/>
                <a:ea typeface="ＭＳ Ｐゴシック" charset="0"/>
                <a:cs typeface="ＭＳ Ｐゴシック" charset="0"/>
              </a:rPr>
              <a:t>�</a:t>
            </a:r>
            <a:r>
              <a:rPr lang="en-US" sz="2400" baseline="30000">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But when Sanballat, Tobiah, and Geshem the Arab heard of our plan, they scoffed contemptuously.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What are you doing? Are you rebelling against the king?</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they asked.</a:t>
            </a:r>
          </a:p>
          <a:p>
            <a:pPr>
              <a:spcBef>
                <a:spcPct val="0"/>
              </a:spcBef>
            </a:pPr>
            <a:r>
              <a:rPr lang="en-US" sz="2400" baseline="30000">
                <a:latin typeface="Arial" charset="0"/>
                <a:ea typeface="ＭＳ Ｐゴシック" charset="0"/>
                <a:cs typeface="ＭＳ Ｐゴシック" charset="0"/>
              </a:rPr>
              <a:t>20</a:t>
            </a:r>
            <a:r>
              <a:rPr lang="en-US" sz="2400" baseline="30000">
                <a:latin typeface="Lucida Grande" charset="0"/>
                <a:ea typeface="ＭＳ Ｐゴシック" charset="0"/>
                <a:cs typeface="ＭＳ Ｐゴシック" charset="0"/>
              </a:rPr>
              <a:t>�</a:t>
            </a:r>
            <a:r>
              <a:rPr lang="en-US" sz="2400" baseline="30000">
                <a:latin typeface="Arial" charset="0"/>
                <a:ea typeface="ＭＳ Ｐゴシック" charset="0"/>
                <a:cs typeface="ＭＳ Ｐゴシック" charset="0"/>
              </a:rPr>
              <a:t> </a:t>
            </a:r>
            <a:r>
              <a:rPr lang="en-US" sz="2400">
                <a:latin typeface="Arial" charset="0"/>
                <a:ea typeface="ＭＳ Ｐゴシック" charset="0"/>
                <a:cs typeface="ＭＳ Ｐゴシック" charset="0"/>
              </a:rPr>
              <a:t>I replied,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The God of heaven will help us succeed. We, his servants, will start rebuilding this wall. But you have no share, legal right, or historic claim in Jerusalem.</a:t>
            </a:r>
            <a:r>
              <a:rPr lang="ja-JP" altLang="en-US" sz="2400">
                <a:latin typeface="Arial" charset="0"/>
                <a:ea typeface="ＭＳ Ｐゴシック" charset="0"/>
                <a:cs typeface="ＭＳ Ｐゴシック" charset="0"/>
              </a:rPr>
              <a:t>”</a:t>
            </a:r>
            <a:endParaRPr lang="en-US" altLang="ja-JP" sz="2400">
              <a:latin typeface="Arial" charset="0"/>
              <a:ea typeface="ＭＳ Ｐゴシック" charset="0"/>
              <a:cs typeface="ＭＳ Ｐゴシック" charset="0"/>
            </a:endParaRPr>
          </a:p>
          <a:p>
            <a:pPr>
              <a:spcBef>
                <a:spcPct val="0"/>
              </a:spcBef>
            </a:pPr>
            <a:r>
              <a:rPr lang="en-US" sz="2400">
                <a:latin typeface="Arial" charset="0"/>
                <a:ea typeface="ＭＳ Ｐゴシック" charset="0"/>
                <a:cs typeface="ＭＳ Ｐゴシック" charset="0"/>
              </a:rPr>
              <a:t>Tyndale House Publishers., Holy Bible : New Living Translation., 2nd ed. (Wheaton, Ill.: Tyndale House Publishers, 2004), Ne 2:18.</a:t>
            </a:r>
          </a:p>
          <a:p>
            <a:pPr>
              <a:spcBef>
                <a:spcPct val="0"/>
              </a:spcBef>
            </a:pPr>
            <a:endParaRPr lang="en-US" sz="2400">
              <a:latin typeface="Arial" charset="0"/>
              <a:ea typeface="ＭＳ Ｐゴシック" charset="0"/>
              <a:cs typeface="ＭＳ Ｐゴシック" charset="0"/>
            </a:endParaRPr>
          </a:p>
          <a:p>
            <a:pPr>
              <a:spcBef>
                <a:spcPct val="0"/>
              </a:spcBef>
            </a:pPr>
            <a:r>
              <a:rPr lang="en-US" sz="2400">
                <a:latin typeface="Arial" charset="0"/>
                <a:ea typeface="ＭＳ Ｐゴシック" charset="0"/>
                <a:cs typeface="ＭＳ Ｐゴシック" charset="0"/>
              </a:rPr>
              <a:t>Map Has Settlements of the Persian Province of Judah According to Ezra and Nehemiah (Logos Libronix Bible Maps, Mac edition, 2008)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28A48D-7537-E84B-BB31-22C9A99C7669}" type="slidenum">
              <a:rPr lang="en-US" sz="1200">
                <a:solidFill>
                  <a:srgbClr val="000000"/>
                </a:solidFill>
              </a:rPr>
              <a:pPr/>
              <a:t>27</a:t>
            </a:fld>
            <a:endParaRPr lang="en-US" sz="1200">
              <a:solidFill>
                <a:srgbClr val="000000"/>
              </a:solidFill>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AFE8C4-5344-9B46-BA53-531569E7AD23}" type="slidenum">
              <a:rPr lang="en-US" sz="1200"/>
              <a:pPr/>
              <a:t>28</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atin typeface="Times New Roman" charset="0"/>
                <a:ea typeface="ＭＳ Ｐゴシック" charset="0"/>
                <a:cs typeface="ＭＳ Ｐゴシック" charset="0"/>
              </a:rPr>
              <a:t>Nehemiah 6:17-18 notes that both Tobiah’s wife and his son’s wife were Jews</a:t>
            </a:r>
            <a:r>
              <a:rPr lang="en-US" sz="2400">
                <a:latin typeface="Times New Roman"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E28413-29A3-3141-8A0A-9E251068837D}" type="slidenum">
              <a:rPr lang="en-US" sz="1200"/>
              <a:pPr/>
              <a:t>29</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atin typeface="Times New Roman" charset="0"/>
                <a:ea typeface="ＭＳ Ｐゴシック" charset="0"/>
                <a:cs typeface="ＭＳ Ｐゴシック" charset="0"/>
              </a:rPr>
              <a:t>In Nehemiah 10:39 and 12:47, they had promised not to neglect God’s house, but now that was exactly what they did</a:t>
            </a:r>
            <a:endParaRPr lang="en-US" sz="240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DC026C-6B1B-E840-975B-F6D0CBBDFF15}" type="slidenum">
              <a:rPr lang="en-US" sz="1200"/>
              <a:pPr/>
              <a:t>30</a:t>
            </a:fld>
            <a:endParaRPr lang="en-US" sz="1200"/>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286876-E4F8-E44A-BA98-B588772121C7}" type="slidenum">
              <a:rPr lang="en-US" sz="1200"/>
              <a:pPr/>
              <a:t>2</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09F621-98E0-2349-B300-8074E4B5C65E}" type="slidenum">
              <a:rPr lang="en-US" sz="1200"/>
              <a:pPr/>
              <a:t>31</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881052-5D43-154F-ABD1-4624180528F4}" type="slidenum">
              <a:rPr lang="en-US" sz="1200"/>
              <a:pPr/>
              <a:t>32</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2C271-ED6A-F845-B3DE-82272DDBD1DE}" type="slidenum">
              <a:rPr lang="en-US" sz="1200"/>
              <a:pPr/>
              <a:t>33</a:t>
            </a:fld>
            <a:endParaRPr lang="en-US" sz="1200"/>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953FF-E71E-9248-9D38-0C97D8E9B1DF}" type="slidenum">
              <a:rPr lang="en-US" sz="1200">
                <a:solidFill>
                  <a:srgbClr val="000000"/>
                </a:solidFill>
                <a:latin typeface="Times New Roman" charset="0"/>
              </a:rPr>
              <a:pPr eaLnBrk="1" hangingPunct="1"/>
              <a:t>34</a:t>
            </a:fld>
            <a:endParaRPr lang="en-US" sz="1200">
              <a:solidFill>
                <a:srgbClr val="000000"/>
              </a:solidFill>
              <a:latin typeface="Times New Roman"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F08E89-2291-7A4D-82DB-B4D45878F36E}" type="slidenum">
              <a:rPr lang="en-US" sz="1200"/>
              <a:pPr/>
              <a:t>35</a:t>
            </a:fld>
            <a:endParaRPr lang="en-US" sz="1200"/>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280F04-70A2-0446-BC8B-02A37EF5740A}" type="slidenum">
              <a:rPr lang="en-US" sz="1200"/>
              <a:pPr/>
              <a:t>36</a:t>
            </a:fld>
            <a:endParaRPr lang="en-US" sz="1200"/>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DBF54F-AB9B-0840-BB0D-70785FC1BA6F}" type="slidenum">
              <a:rPr lang="en-US" sz="1200"/>
              <a:pPr/>
              <a:t>37</a:t>
            </a:fld>
            <a:endParaRPr lang="en-US"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1D83AD-F3C8-8E4C-81A3-B82CECE2CD9C}" type="slidenum">
              <a:rPr lang="en-US" sz="1200"/>
              <a:pPr/>
              <a:t>38</a:t>
            </a:fld>
            <a:endParaRPr lang="en-US"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143F99-DF4B-4248-A479-54DB22FA5710}" type="slidenum">
              <a:rPr lang="en-US" sz="1200"/>
              <a:pPr/>
              <a:t>39</a:t>
            </a:fld>
            <a:endParaRPr lang="en-US"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0AA269-AF94-CB45-A8BA-34BD586DE65B}" type="slidenum">
              <a:rPr lang="en-US" sz="1200"/>
              <a:pPr/>
              <a:t>40</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B2A622-86FF-C94D-8FD3-3894BEB03CE2}" type="slidenum">
              <a:rPr lang="en-US" sz="1200"/>
              <a:pPr/>
              <a:t>3</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atin typeface="Times New Roman" charset="0"/>
                <a:ea typeface="ＭＳ Ｐゴシック" charset="0"/>
                <a:cs typeface="ＭＳ Ｐゴシック" charset="0"/>
              </a:rPr>
              <a:t>Are you afraid to make commitments?  Sometimes we’re afraid to make them because we neglect to keep them.  Have you forgotten any commitments you made to God?  Are you keeping the resolutions and goals you made this past January?  Or have you compromised your commitments?</a:t>
            </a:r>
            <a:r>
              <a:rPr lang="en-US" sz="2400">
                <a:latin typeface="Times New Roman" charset="0"/>
                <a:ea typeface="ＭＳ Ｐゴシック" charset="0"/>
                <a:cs typeface="ＭＳ Ｐゴシック" charset="0"/>
              </a:rPr>
              <a:t> </a:t>
            </a:r>
          </a:p>
          <a:p>
            <a:pPr>
              <a:spcBef>
                <a:spcPct val="0"/>
              </a:spcBef>
            </a:pPr>
            <a:endParaRPr lang="en-US" sz="2400">
              <a:latin typeface="Arial" charset="0"/>
              <a:ea typeface="ＭＳ Ｐゴシック" charset="0"/>
              <a:cs typeface="ＭＳ Ｐゴシック" charset="0"/>
            </a:endParaRPr>
          </a:p>
          <a:p>
            <a:pPr>
              <a:spcBef>
                <a:spcPct val="0"/>
              </a:spcBef>
            </a:pPr>
            <a:r>
              <a:rPr lang="en-US" sz="2400">
                <a:latin typeface="Arial" charset="0"/>
                <a:ea typeface="ＭＳ Ｐゴシック" charset="0"/>
                <a:cs typeface="ＭＳ Ｐゴシック" charset="0"/>
              </a:rPr>
              <a:t>1.  Did you make a goal of spending more time with your family?  Are you keeping it?</a:t>
            </a:r>
          </a:p>
          <a:p>
            <a:pPr>
              <a:spcBef>
                <a:spcPct val="0"/>
              </a:spcBef>
            </a:pPr>
            <a:r>
              <a:rPr lang="en-US" sz="2400">
                <a:latin typeface="Arial" charset="0"/>
                <a:ea typeface="ＭＳ Ｐゴシック" charset="0"/>
                <a:cs typeface="ＭＳ Ｐゴシック" charset="0"/>
              </a:rPr>
              <a:t>2.  Some of us covenanted to read through the Bible this year.  Are you on schedule as we near the end?</a:t>
            </a:r>
          </a:p>
          <a:p>
            <a:pPr>
              <a:spcBef>
                <a:spcPct val="0"/>
              </a:spcBef>
            </a:pPr>
            <a:r>
              <a:rPr lang="en-US" sz="2400">
                <a:latin typeface="Arial" charset="0"/>
                <a:ea typeface="ＭＳ Ｐゴシック" charset="0"/>
                <a:cs typeface="ＭＳ Ｐゴシック" charset="0"/>
              </a:rPr>
              <a:t>3.  How are the rest of us doing in terms of regularly reading God’s Word?</a:t>
            </a:r>
          </a:p>
          <a:p>
            <a:pPr>
              <a:spcBef>
                <a:spcPct val="0"/>
              </a:spcBef>
            </a:pPr>
            <a:r>
              <a:rPr lang="en-US" sz="2400">
                <a:latin typeface="Arial" charset="0"/>
                <a:ea typeface="ＭＳ Ｐゴシック" charset="0"/>
                <a:cs typeface="ＭＳ Ｐゴシック" charset="0"/>
              </a:rPr>
              <a:t>4.  Prayer?  Are you meeting your goals here? </a:t>
            </a:r>
          </a:p>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E4B9C3-131C-F54D-A2A3-2EAEFB7AEE4B}" type="slidenum">
              <a:rPr lang="en-US" sz="1200"/>
              <a:pPr/>
              <a:t>41</a:t>
            </a:fld>
            <a:endParaRPr lang="en-US" sz="1200"/>
          </a:p>
        </p:txBody>
      </p:sp>
      <p:sp>
        <p:nvSpPr>
          <p:cNvPr id="139266" name="Slide Image Placeholder 1"/>
          <p:cNvSpPr>
            <a:spLocks noGrp="1" noRot="1" noChangeAspect="1"/>
          </p:cNvSpPr>
          <p:nvPr>
            <p:ph type="sldImg"/>
          </p:nvPr>
        </p:nvSpPr>
        <p:spPr>
          <a:solidFill>
            <a:srgbClr val="FFFFFF"/>
          </a:solidFill>
          <a:ln/>
        </p:spPr>
      </p:sp>
      <p:sp>
        <p:nvSpPr>
          <p:cNvPr id="139267"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b="1">
              <a:latin typeface="Arial" charset="0"/>
              <a:ea typeface="ＭＳ Ｐゴシック" charset="0"/>
              <a:cs typeface="ＭＳ Ｐゴシック" charset="0"/>
            </a:endParaRPr>
          </a:p>
        </p:txBody>
      </p:sp>
      <p:sp>
        <p:nvSpPr>
          <p:cNvPr id="1392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581CB42-DE12-AB4B-8969-83734E2F1BDE}" type="slidenum">
              <a:rPr lang="en-US" sz="1200">
                <a:latin typeface="Times New Roman" charset="0"/>
              </a:rPr>
              <a:pPr algn="r"/>
              <a:t>41</a:t>
            </a:fld>
            <a:endParaRPr lang="en-US" sz="120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78FFF4-B43F-884D-A4FE-31CB8482DF46}" type="slidenum">
              <a:rPr lang="en-US" sz="1200"/>
              <a:pPr/>
              <a:t>42</a:t>
            </a:fld>
            <a:endParaRPr lang="en-US" sz="1200"/>
          </a:p>
        </p:txBody>
      </p:sp>
      <p:sp>
        <p:nvSpPr>
          <p:cNvPr id="141314" name="Slide Image Placeholder 1"/>
          <p:cNvSpPr>
            <a:spLocks noGrp="1" noRot="1" noChangeAspect="1"/>
          </p:cNvSpPr>
          <p:nvPr>
            <p:ph type="sldImg"/>
          </p:nvPr>
        </p:nvSpPr>
        <p:spPr>
          <a:solidFill>
            <a:srgbClr val="FFFFFF"/>
          </a:solidFill>
          <a:ln/>
        </p:spPr>
      </p:sp>
      <p:sp>
        <p:nvSpPr>
          <p:cNvPr id="141315"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b="1">
              <a:latin typeface="Arial" charset="0"/>
              <a:ea typeface="ＭＳ Ｐゴシック" charset="0"/>
              <a:cs typeface="ＭＳ Ｐゴシック" charset="0"/>
            </a:endParaRPr>
          </a:p>
        </p:txBody>
      </p:sp>
      <p:sp>
        <p:nvSpPr>
          <p:cNvPr id="1413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8AE5278-25DF-324A-B016-B2C861327042}" type="slidenum">
              <a:rPr lang="en-US" sz="1200">
                <a:latin typeface="Times New Roman" charset="0"/>
              </a:rPr>
              <a:pPr algn="r"/>
              <a:t>42</a:t>
            </a:fld>
            <a:endParaRPr lang="en-US" sz="120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47008C-1609-DA4C-AF98-91449B6356B1}" type="slidenum">
              <a:rPr lang="en-US" sz="1200"/>
              <a:pPr/>
              <a:t>43</a:t>
            </a:fld>
            <a:endParaRPr lang="en-US" sz="1200"/>
          </a:p>
        </p:txBody>
      </p:sp>
      <p:sp>
        <p:nvSpPr>
          <p:cNvPr id="143362" name="Slide Image Placeholder 1"/>
          <p:cNvSpPr>
            <a:spLocks noGrp="1" noRot="1" noChangeAspect="1"/>
          </p:cNvSpPr>
          <p:nvPr>
            <p:ph type="sldImg"/>
          </p:nvPr>
        </p:nvSpPr>
        <p:spPr>
          <a:solidFill>
            <a:srgbClr val="FFFFFF"/>
          </a:solidFill>
          <a:ln/>
        </p:spPr>
      </p:sp>
      <p:sp>
        <p:nvSpPr>
          <p:cNvPr id="143363"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Back to the Bible has been researching extensively since 2005—including 40,000 respondents—both believers and unbelievers.</a:t>
            </a:r>
          </a:p>
          <a:p>
            <a:pPr eaLnBrk="1" hangingPunct="1">
              <a:spcBef>
                <a:spcPct val="0"/>
              </a:spcBef>
            </a:pPr>
            <a:r>
              <a:rPr lang="en-US" sz="2400">
                <a:latin typeface="Arial" charset="0"/>
                <a:ea typeface="ＭＳ Ｐゴシック" charset="0"/>
                <a:cs typeface="ＭＳ Ｐゴシック" charset="0"/>
              </a:rPr>
              <a:t>About three-fifths (61.8%) of respondents were women.  Survey participants range in age from 13 to over 75, with a mean of 44.8 years (standard deviation = 14.7) and a median of 47 years.  </a:t>
            </a:r>
          </a:p>
          <a:p>
            <a:pPr eaLnBrk="1" hangingPunct="1">
              <a:spcBef>
                <a:spcPct val="0"/>
              </a:spcBef>
            </a:pPr>
            <a:r>
              <a:rPr lang="en-US" sz="2400">
                <a:latin typeface="Arial" charset="0"/>
                <a:ea typeface="ＭＳ Ｐゴシック" charset="0"/>
                <a:cs typeface="ＭＳ Ｐゴシック" charset="0"/>
              </a:rPr>
              <a:t>Most survey respondents (80.9%) identify themselves as White.  A little less than one-tenth (8.9%) were African-American.</a:t>
            </a:r>
          </a:p>
          <a:p>
            <a:pPr eaLnBrk="1" hangingPunct="1">
              <a:spcBef>
                <a:spcPct val="0"/>
              </a:spcBef>
            </a:pPr>
            <a:r>
              <a:rPr lang="en-US" sz="2400">
                <a:latin typeface="Arial" charset="0"/>
                <a:ea typeface="ＭＳ Ｐゴシック" charset="0"/>
                <a:cs typeface="ＭＳ Ｐゴシック" charset="0"/>
              </a:rPr>
              <a:t>The majority (66.5%) were married.  About one out of five were either divorced (11.3%) or single/never married (17.2%).  Only 1.5% of respondents indicated that they were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living with a significant other</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a:t>
            </a:r>
          </a:p>
          <a:p>
            <a:pPr eaLnBrk="1" hangingPunct="1">
              <a:spcBef>
                <a:spcPct val="0"/>
              </a:spcBef>
            </a:pPr>
            <a:r>
              <a:rPr lang="en-US" sz="2400">
                <a:latin typeface="Arial" charset="0"/>
                <a:ea typeface="ＭＳ Ｐゴシック" charset="0"/>
                <a:cs typeface="ＭＳ Ｐゴシック" charset="0"/>
              </a:rPr>
              <a:t>Those who completed the surveys were fairly well-educated.  Nearly half (44.0%) had at least a college degree.  An additional 30.9% had some college education.  </a:t>
            </a:r>
          </a:p>
          <a:p>
            <a:pPr eaLnBrk="1" hangingPunct="1">
              <a:spcBef>
                <a:spcPct val="0"/>
              </a:spcBef>
            </a:pPr>
            <a:endParaRPr lang="en-US" sz="2400">
              <a:latin typeface="Arial" charset="0"/>
              <a:ea typeface="ＭＳ Ｐゴシック" charset="0"/>
              <a:cs typeface="ＭＳ Ｐゴシック" charset="0"/>
            </a:endParaRPr>
          </a:p>
        </p:txBody>
      </p:sp>
      <p:sp>
        <p:nvSpPr>
          <p:cNvPr id="14336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49E7355-84AC-BF4D-99E0-7C6BB1133B7B}" type="slidenum">
              <a:rPr lang="en-US" sz="1200">
                <a:latin typeface="Times New Roman" charset="0"/>
              </a:rPr>
              <a:pPr algn="r"/>
              <a:t>43</a:t>
            </a:fld>
            <a:endParaRPr lang="en-US" sz="120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F3B880-5042-D34C-8D20-BAA696D78FFC}" type="slidenum">
              <a:rPr lang="en-US" sz="1200"/>
              <a:pPr/>
              <a:t>44</a:t>
            </a:fld>
            <a:endParaRPr lang="en-US" sz="1200"/>
          </a:p>
        </p:txBody>
      </p:sp>
      <p:sp>
        <p:nvSpPr>
          <p:cNvPr id="145410" name="Slide Image Placeholder 1"/>
          <p:cNvSpPr>
            <a:spLocks noGrp="1" noRot="1" noChangeAspect="1"/>
          </p:cNvSpPr>
          <p:nvPr>
            <p:ph type="sldImg"/>
          </p:nvPr>
        </p:nvSpPr>
        <p:spPr>
          <a:solidFill>
            <a:srgbClr val="FFFFFF"/>
          </a:solidFill>
          <a:ln/>
        </p:spPr>
      </p:sp>
      <p:sp>
        <p:nvSpPr>
          <p:cNvPr id="14541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Women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s temptation sources are spread all over the map.</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So what do you think was the biggest temptation for men?</a:t>
            </a:r>
          </a:p>
        </p:txBody>
      </p:sp>
      <p:sp>
        <p:nvSpPr>
          <p:cNvPr id="145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E7E57D3-4266-CC4A-87BE-D8399650D7B4}" type="slidenum">
              <a:rPr lang="en-US" sz="1200">
                <a:latin typeface="Times New Roman" charset="0"/>
              </a:rPr>
              <a:pPr algn="r"/>
              <a:t>44</a:t>
            </a:fld>
            <a:endParaRPr lang="en-US" sz="120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AC8A5A-C87E-9E4D-A8C1-DE6174853062}" type="slidenum">
              <a:rPr lang="en-US" sz="1200"/>
              <a:pPr/>
              <a:t>45</a:t>
            </a:fld>
            <a:endParaRPr lang="en-US" sz="1200"/>
          </a:p>
        </p:txBody>
      </p:sp>
      <p:sp>
        <p:nvSpPr>
          <p:cNvPr id="147458" name="Slide Image Placeholder 1"/>
          <p:cNvSpPr>
            <a:spLocks noGrp="1" noRot="1" noChangeAspect="1"/>
          </p:cNvSpPr>
          <p:nvPr>
            <p:ph type="sldImg"/>
          </p:nvPr>
        </p:nvSpPr>
        <p:spPr>
          <a:solidFill>
            <a:srgbClr val="FFFFFF"/>
          </a:solidFill>
          <a:ln/>
        </p:spPr>
      </p:sp>
      <p:sp>
        <p:nvSpPr>
          <p:cNvPr id="14745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Men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s temptation sources  are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slightly more focused</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 on SEX which tempts 37% of men, which is ten times as great a temptation as any of the other sources!  I think this figure of 37% also shows that 63% of men surveyed lied.  Sex is every man</a:t>
            </a:r>
            <a:r>
              <a:rPr lang="fr-FR" altLang="ja-JP"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battle!</a:t>
            </a:r>
            <a:endParaRPr lang="en-US" sz="2400">
              <a:latin typeface="Arial" charset="0"/>
              <a:ea typeface="ＭＳ Ｐゴシック" charset="0"/>
              <a:cs typeface="ＭＳ Ｐゴシック" charset="0"/>
            </a:endParaRPr>
          </a:p>
        </p:txBody>
      </p:sp>
      <p:sp>
        <p:nvSpPr>
          <p:cNvPr id="1474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0F34695-2A0E-5347-B053-612AF586AD33}" type="slidenum">
              <a:rPr lang="en-US" sz="1200">
                <a:latin typeface="Times New Roman" charset="0"/>
              </a:rPr>
              <a:pPr algn="r"/>
              <a:t>45</a:t>
            </a:fld>
            <a:endParaRPr lang="en-US" sz="120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D59B66-28F9-B447-BF2E-68FC3B28DAA0}" type="slidenum">
              <a:rPr lang="en-US" sz="1200"/>
              <a:pPr/>
              <a:t>46</a:t>
            </a:fld>
            <a:endParaRPr lang="en-US" sz="1200"/>
          </a:p>
        </p:txBody>
      </p:sp>
      <p:sp>
        <p:nvSpPr>
          <p:cNvPr id="149506" name="Slide Image Placeholder 1"/>
          <p:cNvSpPr>
            <a:spLocks noGrp="1" noRot="1" noChangeAspect="1"/>
          </p:cNvSpPr>
          <p:nvPr>
            <p:ph type="sldImg"/>
          </p:nvPr>
        </p:nvSpPr>
        <p:spPr>
          <a:solidFill>
            <a:srgbClr val="FFFFFF"/>
          </a:solidFill>
          <a:ln/>
        </p:spPr>
      </p:sp>
      <p:sp>
        <p:nvSpPr>
          <p:cNvPr id="149507"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About 60% of those surveyed said that they yielded to that temptation (generally sex for men and more gossip or overeating for women than anything else).  I</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m just adding up the YES and SOMETIMES figures.</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OPTIONAL: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Men were significantly more likely than women to indicate that they did not yield to temptation.  It is very likely that yielding is related to the type of temptation (e.g., sex vs. gossiping) and so the differences observed in Figure 4 may result from the different types of temptation men and women face, rather than any fundamental difference in ability to resist enticement</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(p. 7)</a:t>
            </a:r>
            <a:endParaRPr lang="en-US" sz="2400">
              <a:latin typeface="Arial" charset="0"/>
              <a:ea typeface="ＭＳ Ｐゴシック" charset="0"/>
              <a:cs typeface="ＭＳ Ｐゴシック" charset="0"/>
            </a:endParaRPr>
          </a:p>
        </p:txBody>
      </p:sp>
      <p:sp>
        <p:nvSpPr>
          <p:cNvPr id="1495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86E003C-9A6B-BF4D-9BF8-AE37451541D4}" type="slidenum">
              <a:rPr lang="en-US" sz="1200">
                <a:latin typeface="Times New Roman" charset="0"/>
              </a:rPr>
              <a:pPr algn="r"/>
              <a:t>46</a:t>
            </a:fld>
            <a:endParaRPr lang="en-US" sz="120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FBE9AB-3233-C24B-8715-1A2D3E6F2C89}" type="slidenum">
              <a:rPr lang="en-US" sz="1200"/>
              <a:pPr/>
              <a:t>47</a:t>
            </a:fld>
            <a:endParaRPr lang="en-US" sz="1200"/>
          </a:p>
        </p:txBody>
      </p:sp>
      <p:sp>
        <p:nvSpPr>
          <p:cNvPr id="151554" name="Slide Image Placeholder 1"/>
          <p:cNvSpPr>
            <a:spLocks noGrp="1" noRot="1" noChangeAspect="1"/>
          </p:cNvSpPr>
          <p:nvPr>
            <p:ph type="sldImg"/>
          </p:nvPr>
        </p:nvSpPr>
        <p:spPr>
          <a:solidFill>
            <a:srgbClr val="FFFFFF"/>
          </a:solidFill>
          <a:ln/>
        </p:spPr>
      </p:sp>
      <p:sp>
        <p:nvSpPr>
          <p:cNvPr id="151555" name="Notes Placeholder 2"/>
          <p:cNvSpPr>
            <a:spLocks noGrp="1"/>
          </p:cNvSpPr>
          <p:nvPr>
            <p:ph type="body" idx="1"/>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spcBef>
                <a:spcPct val="0"/>
              </a:spcBef>
            </a:pPr>
            <a:r>
              <a:rPr lang="en-US" sz="2400">
                <a:latin typeface="Arial" charset="0"/>
                <a:ea typeface="ＭＳ Ｐゴシック" charset="0"/>
                <a:cs typeface="ＭＳ Ｐゴシック" charset="0"/>
              </a:rPr>
              <a:t>Now which of these three strategies helps us fight temptation best: (1) Church Attendance, (2) Daily Prayer, or (3) Bible Reading?</a:t>
            </a:r>
          </a:p>
          <a:p>
            <a:pPr eaLnBrk="1" hangingPunct="1">
              <a:spcBef>
                <a:spcPct val="0"/>
              </a:spcBef>
            </a:pPr>
            <a:r>
              <a:rPr lang="en-US" sz="2400">
                <a:latin typeface="Arial" charset="0"/>
                <a:ea typeface="ＭＳ Ｐゴシック" charset="0"/>
                <a:cs typeface="ＭＳ Ｐゴシック" charset="0"/>
              </a:rPr>
              <a:t>Observations:</a:t>
            </a:r>
          </a:p>
          <a:p>
            <a:pPr eaLnBrk="1" hangingPunct="1">
              <a:spcBef>
                <a:spcPct val="0"/>
              </a:spcBef>
              <a:buFontTx/>
              <a:buAutoNum type="arabicPeriod"/>
            </a:pPr>
            <a:r>
              <a:rPr lang="en-US" sz="2400">
                <a:latin typeface="Arial" charset="0"/>
                <a:ea typeface="ＭＳ Ｐゴシック" charset="0"/>
                <a:cs typeface="ＭＳ Ｐゴシック" charset="0"/>
              </a:rPr>
              <a:t>Church attendance significantly reduces risky behavior from 30-40% for those who don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 attend church down to around 20% for those who attend at least monthly.  Keep attending!</a:t>
            </a:r>
          </a:p>
          <a:p>
            <a:pPr eaLnBrk="1" hangingPunct="1">
              <a:spcBef>
                <a:spcPct val="0"/>
              </a:spcBef>
              <a:buFontTx/>
              <a:buAutoNum type="arabicPeriod"/>
            </a:pPr>
            <a:r>
              <a:rPr lang="en-US" sz="2400">
                <a:latin typeface="Arial" charset="0"/>
                <a:ea typeface="ＭＳ Ｐゴシック" charset="0"/>
                <a:cs typeface="ＭＳ Ｐゴシック" charset="0"/>
              </a:rPr>
              <a:t>Prayer seems not to have any significant effect on risky behavior.  (The study doesn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 ask which God they pray to!)</a:t>
            </a:r>
          </a:p>
          <a:p>
            <a:pPr eaLnBrk="1" hangingPunct="1">
              <a:spcBef>
                <a:spcPct val="0"/>
              </a:spcBef>
              <a:buFontTx/>
              <a:buAutoNum type="arabicPeriod"/>
            </a:pPr>
            <a:r>
              <a:rPr lang="en-US" sz="2400">
                <a:latin typeface="Arial" charset="0"/>
                <a:ea typeface="ＭＳ Ｐゴシック" charset="0"/>
                <a:cs typeface="ＭＳ Ｐゴシック" charset="0"/>
              </a:rPr>
              <a:t>There are no statistically significant differences between those who read or listen to the Bible 0-1 days a week and those who spent 2-3 days doing so.</a:t>
            </a:r>
          </a:p>
          <a:p>
            <a:pPr eaLnBrk="1" hangingPunct="1">
              <a:spcBef>
                <a:spcPct val="0"/>
              </a:spcBef>
              <a:buFontTx/>
              <a:buAutoNum type="arabicPeriod"/>
            </a:pPr>
            <a:r>
              <a:rPr lang="en-US" sz="2400">
                <a:latin typeface="Arial" charset="0"/>
                <a:ea typeface="ＭＳ Ｐゴシック" charset="0"/>
                <a:cs typeface="ＭＳ Ｐゴシック" charset="0"/>
              </a:rPr>
              <a:t>Those who read God</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s Word 2-3 times weekly are as likely to fall to temptation as those who pray daily!</a:t>
            </a:r>
          </a:p>
          <a:p>
            <a:pPr eaLnBrk="1" hangingPunct="1">
              <a:spcBef>
                <a:spcPct val="0"/>
              </a:spcBef>
              <a:buFontTx/>
              <a:buAutoNum type="arabicPeriod"/>
            </a:pPr>
            <a:r>
              <a:rPr lang="en-US" sz="2400">
                <a:latin typeface="Arial" charset="0"/>
                <a:ea typeface="ＭＳ Ｐゴシック" charset="0"/>
                <a:cs typeface="ＭＳ Ｐゴシック" charset="0"/>
              </a:rPr>
              <a:t>The key difference is those who read the Bible 4 or more times weekly.  They commit sexual immorality half as much as those reading 2-3 times weekly!</a:t>
            </a:r>
          </a:p>
        </p:txBody>
      </p:sp>
      <p:sp>
        <p:nvSpPr>
          <p:cNvPr id="1515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D674B3C-DAAB-A242-ABEE-49BE22BA636E}" type="slidenum">
              <a:rPr lang="en-US" sz="1200">
                <a:latin typeface="Times New Roman" charset="0"/>
              </a:rPr>
              <a:pPr algn="r"/>
              <a:t>47</a:t>
            </a:fld>
            <a:endParaRPr lang="en-US" sz="120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27A225-CC67-7247-ADEA-7433420C6608}" type="slidenum">
              <a:rPr lang="en-US" sz="1200"/>
              <a:pPr/>
              <a:t>48</a:t>
            </a:fld>
            <a:endParaRPr lang="en-US" sz="1200"/>
          </a:p>
        </p:txBody>
      </p:sp>
      <p:sp>
        <p:nvSpPr>
          <p:cNvPr id="153602" name="Slide Image Placeholder 1"/>
          <p:cNvSpPr>
            <a:spLocks noGrp="1" noRot="1" noChangeAspect="1"/>
          </p:cNvSpPr>
          <p:nvPr>
            <p:ph type="sldImg"/>
          </p:nvPr>
        </p:nvSpPr>
        <p:spPr>
          <a:solidFill>
            <a:srgbClr val="FFFFFF"/>
          </a:solidFill>
          <a:ln/>
        </p:spPr>
      </p:sp>
      <p:sp>
        <p:nvSpPr>
          <p:cNvPr id="153603"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Another encouraging sign is to see the scale for teens.  Note that, at the worst, only 35% of teens are involved in ANY of these behaviors—whereas for adults the worst figure is almost 80%!</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In other words, teens have BETTER morals than adults (assuming they told the truth on the survey!).  For example, 5% of teens reading Scripture most of the week had sex outside of marriage every few months whereas 12% of adults in the same Bible reading category failed here.</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The one area where frequent Bible reading didn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 help teens so much is in their destructive thoughts—probably because their Bible reading was supplemented by destructive movies, destructive music, and destructive computer, X-Box, and Wii games.</a:t>
            </a:r>
          </a:p>
        </p:txBody>
      </p:sp>
      <p:sp>
        <p:nvSpPr>
          <p:cNvPr id="15360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FC9B1FA-32C8-A24E-BAC2-E0B7FC8AC16F}" type="slidenum">
              <a:rPr lang="en-US" sz="1200">
                <a:latin typeface="Times New Roman" charset="0"/>
              </a:rPr>
              <a:pPr algn="r"/>
              <a:t>48</a:t>
            </a:fld>
            <a:endParaRPr lang="en-US" sz="120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3C4ADE-98C6-374D-A85C-E60BEADD6060}" type="slidenum">
              <a:rPr lang="en-US" sz="1200"/>
              <a:pPr/>
              <a:t>49</a:t>
            </a:fld>
            <a:endParaRPr lang="en-US" sz="1200"/>
          </a:p>
        </p:txBody>
      </p:sp>
      <p:sp>
        <p:nvSpPr>
          <p:cNvPr id="155650" name="Slide Image Placeholder 1"/>
          <p:cNvSpPr>
            <a:spLocks noGrp="1" noRot="1" noChangeAspect="1"/>
          </p:cNvSpPr>
          <p:nvPr>
            <p:ph type="sldImg"/>
          </p:nvPr>
        </p:nvSpPr>
        <p:spPr>
          <a:solidFill>
            <a:srgbClr val="FFFFFF"/>
          </a:solidFill>
          <a:ln/>
        </p:spPr>
      </p:sp>
      <p:sp>
        <p:nvSpPr>
          <p:cNvPr id="15565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r>
              <a:rPr lang="en-US" sz="2400">
                <a:latin typeface="Arial" charset="0"/>
                <a:ea typeface="ＭＳ Ｐゴシック" charset="0"/>
                <a:cs typeface="ＭＳ Ｐゴシック" charset="0"/>
              </a:rPr>
              <a:t>About 63% of Americans never read the Bible, even though the average US home has FOUR Bibles!</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Of course, the pie chart relates to all people—Christian and non-Christian.  On the bar chart you see that Christians fall roughly evenly into the three categories of: (1) no Bible reading, (2) 1-3 days Bible reading, and (3) 4-7 days Bible reading per week.</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I don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 find it surprising that 40% of Americans attend a church service at least once a month.</a:t>
            </a:r>
          </a:p>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What is amazing is that 68% pray daily!  Except that surveys didn</a:t>
            </a:r>
            <a:r>
              <a:rPr lang="fr-FR" altLang="ja-JP"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 ask which God they prayed to!</a:t>
            </a:r>
          </a:p>
        </p:txBody>
      </p:sp>
      <p:sp>
        <p:nvSpPr>
          <p:cNvPr id="15565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12523B7-E58B-E342-9B4A-64BF8F888AFC}" type="slidenum">
              <a:rPr lang="en-US" sz="1200">
                <a:latin typeface="Times New Roman" charset="0"/>
              </a:rPr>
              <a:pPr algn="r"/>
              <a:t>49</a:t>
            </a:fld>
            <a:endParaRPr lang="en-US" sz="120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88B0A6-340A-F84B-98ED-CF9D7E208715}" type="slidenum">
              <a:rPr lang="en-US" sz="1200"/>
              <a:pPr/>
              <a:t>50</a:t>
            </a:fld>
            <a:endParaRPr lang="en-US" sz="1200"/>
          </a:p>
        </p:txBody>
      </p:sp>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117A33F-2881-B549-AD8B-4638EBCF0DF8}" type="slidenum">
              <a:rPr lang="en-US" sz="1200">
                <a:latin typeface="Times New Roman" charset="0"/>
              </a:rPr>
              <a:pPr algn="r"/>
              <a:t>50</a:t>
            </a:fld>
            <a:endParaRPr lang="en-US" sz="1200">
              <a:latin typeface="Times New Roman" charset="0"/>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9982D3-F5F4-1A4D-865B-B66F28CDB623}" type="slidenum">
              <a:rPr lang="en-US" sz="1200"/>
              <a:pPr/>
              <a:t>4</a:t>
            </a:fld>
            <a:endParaRPr lang="en-US" sz="1200"/>
          </a:p>
        </p:txBody>
      </p:sp>
      <p:sp>
        <p:nvSpPr>
          <p:cNvPr id="83970" name="Slide Image Placeholder 1"/>
          <p:cNvSpPr>
            <a:spLocks noGrp="1" noRot="1" noChangeAspect="1"/>
          </p:cNvSpPr>
          <p:nvPr>
            <p:ph type="sldImg"/>
          </p:nvPr>
        </p:nvSpPr>
        <p:spPr>
          <a:solidFill>
            <a:srgbClr val="FFFFFF"/>
          </a:solidFill>
          <a:ln/>
        </p:spPr>
      </p:sp>
      <p:sp>
        <p:nvSpPr>
          <p:cNvPr id="8397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a:spcBef>
                <a:spcPct val="0"/>
              </a:spcBef>
            </a:pPr>
            <a:endParaRPr lang="en-US" sz="2400">
              <a:latin typeface="Arial" charset="0"/>
              <a:ea typeface="ＭＳ Ｐゴシック" charset="0"/>
              <a:cs typeface="ＭＳ Ｐゴシック" charset="0"/>
            </a:endParaRPr>
          </a:p>
        </p:txBody>
      </p:sp>
      <p:sp>
        <p:nvSpPr>
          <p:cNvPr id="8397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FE51448-9EF9-6C44-9A4D-1069D40836CD}" type="slidenum">
              <a:rPr lang="en-US" sz="1200">
                <a:latin typeface="Times New Roman" charset="0"/>
              </a:rPr>
              <a:pPr algn="r"/>
              <a:t>4</a:t>
            </a:fld>
            <a:endParaRPr lang="en-US" sz="120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3A7529-E57A-954B-8AE5-DC3133390672}" type="slidenum">
              <a:rPr lang="en-US" sz="1200"/>
              <a:pPr/>
              <a:t>51</a:t>
            </a:fld>
            <a:endParaRPr lang="en-US" sz="1200"/>
          </a:p>
        </p:txBody>
      </p:sp>
      <p:sp>
        <p:nvSpPr>
          <p:cNvPr id="159746" name="Slide Image Placeholder 1"/>
          <p:cNvSpPr>
            <a:spLocks noGrp="1" noRot="1" noChangeAspect="1"/>
          </p:cNvSpPr>
          <p:nvPr>
            <p:ph type="sldImg"/>
          </p:nvPr>
        </p:nvSpPr>
        <p:spPr>
          <a:solidFill>
            <a:srgbClr val="FFFFFF"/>
          </a:solidFill>
          <a:ln/>
        </p:spPr>
      </p:sp>
      <p:sp>
        <p:nvSpPr>
          <p:cNvPr id="159747"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a:p>
            <a:pPr eaLnBrk="1" hangingPunct="1">
              <a:spcBef>
                <a:spcPct val="0"/>
              </a:spcBef>
            </a:pPr>
            <a:r>
              <a:rPr lang="en-US" sz="2400">
                <a:latin typeface="Arial" charset="0"/>
                <a:ea typeface="ＭＳ Ｐゴシック" charset="0"/>
                <a:cs typeface="ＭＳ Ｐゴシック" charset="0"/>
              </a:rPr>
              <a:t>So do you want to conquer the temptation of risky behavior?  Read Scripture daily!</a:t>
            </a:r>
          </a:p>
          <a:p>
            <a:pPr eaLnBrk="1" hangingPunct="1">
              <a:spcBef>
                <a:spcPct val="0"/>
              </a:spcBef>
            </a:pPr>
            <a:r>
              <a:rPr lang="en-US" sz="2400">
                <a:latin typeface="Arial" charset="0"/>
                <a:ea typeface="ＭＳ Ｐゴシック" charset="0"/>
                <a:cs typeface="ＭＳ Ｐゴシック" charset="0"/>
              </a:rPr>
              <a:t>The researchers call this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The Power of 4</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 as the key factor is reading God</a:t>
            </a:r>
            <a:r>
              <a:rPr lang="fr-FR" altLang="ja-JP"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Word at least 4 times a week… [click and read slide]</a:t>
            </a:r>
            <a:endParaRPr lang="en-US" sz="2400">
              <a:latin typeface="Arial" charset="0"/>
              <a:ea typeface="ＭＳ Ｐゴシック" charset="0"/>
              <a:cs typeface="ＭＳ Ｐゴシック" charset="0"/>
            </a:endParaRPr>
          </a:p>
        </p:txBody>
      </p:sp>
      <p:sp>
        <p:nvSpPr>
          <p:cNvPr id="1597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06B84E4-AC1B-6C45-841F-60C495A93DCB}" type="slidenum">
              <a:rPr lang="en-US" sz="1200">
                <a:latin typeface="Times New Roman" charset="0"/>
              </a:rPr>
              <a:pPr algn="r"/>
              <a:t>51</a:t>
            </a:fld>
            <a:endParaRPr lang="en-US" sz="120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A1DE41-12D0-9542-A774-B39A4652AEEF}" type="slidenum">
              <a:rPr lang="en-US" sz="1200"/>
              <a:pPr/>
              <a:t>52</a:t>
            </a:fld>
            <a:endParaRPr lang="en-US" sz="1200"/>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079643-4369-4F4A-A6F8-AB5D8A4EB1B2}" type="slidenum">
              <a:rPr lang="en-US" sz="1200"/>
              <a:pPr/>
              <a:t>53</a:t>
            </a:fld>
            <a:endParaRPr lang="en-US" sz="1200"/>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8A4A54-C07F-154C-8D48-8B4C4C112EC6}" type="slidenum">
              <a:rPr lang="en-US" sz="1200"/>
              <a:pPr/>
              <a:t>54</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7AD733-5F35-E346-9775-C774A5E26F1C}" type="slidenum">
              <a:rPr lang="en-US" sz="1200"/>
              <a:pPr/>
              <a:t>55</a:t>
            </a:fld>
            <a:endParaRPr lang="en-US" sz="1200"/>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F3A951-48CB-684E-A85E-A3337EC1BDAD}" type="slidenum">
              <a:rPr lang="en-US" sz="1200"/>
              <a:pPr/>
              <a:t>56</a:t>
            </a:fld>
            <a:endParaRPr lang="en-US" sz="1200"/>
          </a:p>
        </p:txBody>
      </p:sp>
      <p:sp>
        <p:nvSpPr>
          <p:cNvPr id="169986" name="Rectangle 2"/>
          <p:cNvSpPr>
            <a:spLocks noGrp="1" noRot="1" noChangeAspect="1" noChangeArrowheads="1"/>
          </p:cNvSpPr>
          <p:nvPr>
            <p:ph type="sldImg"/>
          </p:nvPr>
        </p:nvSpPr>
        <p:spPr>
          <a:solidFill>
            <a:srgbClr val="FFFFFF"/>
          </a:solidFill>
          <a:ln/>
        </p:spPr>
      </p:sp>
      <p:sp>
        <p:nvSpPr>
          <p:cNvPr id="169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OT Survey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A94B0-AA62-464E-B03B-6CC0563E6BAE}" type="slidenum">
              <a:rPr lang="en-US" sz="1200"/>
              <a:pPr/>
              <a:t>15</a:t>
            </a:fld>
            <a:endParaRPr lang="en-US" sz="1200"/>
          </a:p>
        </p:txBody>
      </p:sp>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CD170D8-3CD6-2E43-80AE-763FEDE98232}" type="slidenum">
              <a:rPr lang="en-US" sz="1200">
                <a:latin typeface="Times New Roman" charset="0"/>
              </a:rPr>
              <a:pPr algn="r"/>
              <a:t>15</a:t>
            </a:fld>
            <a:endParaRPr lang="en-US" sz="1200">
              <a:latin typeface="Times New Roman"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A1BE2C-06E7-9F46-BEA2-A55541A9825A}" type="slidenum">
              <a:rPr lang="en-US" sz="1200"/>
              <a:pPr/>
              <a:t>16</a:t>
            </a:fld>
            <a:endParaRPr lang="en-US" sz="1200"/>
          </a:p>
        </p:txBody>
      </p:sp>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A49BC15-683A-A044-A694-F38DF2A5D058}" type="slidenum">
              <a:rPr lang="en-US" sz="1200">
                <a:latin typeface="Times New Roman" charset="0"/>
              </a:rPr>
              <a:pPr algn="r"/>
              <a:t>16</a:t>
            </a:fld>
            <a:endParaRPr lang="en-US" sz="1200">
              <a:latin typeface="Times New Roman"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860C2F-2B01-6C4F-89BC-B8638F68245B}" type="slidenum">
              <a:rPr lang="en-US" sz="1200"/>
              <a:pPr/>
              <a:t>17</a:t>
            </a:fld>
            <a:endParaRPr lang="en-US" sz="1200"/>
          </a:p>
        </p:txBody>
      </p:sp>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4E030D6-B97C-6649-972C-33E8C5A9C7BE}" type="slidenum">
              <a:rPr lang="en-US" sz="1200">
                <a:latin typeface="Times New Roman" charset="0"/>
              </a:rPr>
              <a:pPr algn="r"/>
              <a:t>17</a:t>
            </a:fld>
            <a:endParaRPr lang="en-US" sz="1200">
              <a:latin typeface="Times New Roman"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61B07A-9444-B741-ACAD-023149A4E1BA}" type="slidenum">
              <a:rPr lang="en-US" sz="1200"/>
              <a:pPr/>
              <a:t>19</a:t>
            </a:fld>
            <a:endParaRPr lang="en-US" sz="1200"/>
          </a:p>
        </p:txBody>
      </p:sp>
      <p:sp>
        <p:nvSpPr>
          <p:cNvPr id="94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F0265C7-FCF3-6B43-B7C5-FBC4CF43AF39}" type="slidenum">
              <a:rPr lang="en-US" sz="1200">
                <a:latin typeface="Times New Roman" charset="0"/>
              </a:rPr>
              <a:pPr algn="r"/>
              <a:t>19</a:t>
            </a:fld>
            <a:endParaRPr lang="en-US" sz="1200">
              <a:latin typeface="Times New Roman"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2CDC5A-6C7B-C943-A3FD-E15C31A2C978}" type="slidenum">
              <a:rPr lang="en-US" sz="1200"/>
              <a:pPr/>
              <a:t>20</a:t>
            </a:fld>
            <a:endParaRPr lang="en-US" sz="1200"/>
          </a:p>
        </p:txBody>
      </p:sp>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DA142F6-EC37-EB41-8711-A03A1823CF59}" type="slidenum">
              <a:rPr lang="en-US" sz="1200">
                <a:latin typeface="Times New Roman" charset="0"/>
              </a:rPr>
              <a:pPr algn="r"/>
              <a:t>20</a:t>
            </a:fld>
            <a:endParaRPr lang="en-US" sz="1200">
              <a:latin typeface="Times New Roman"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none"/>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EE093-4D68-3347-BB84-E57C7B0C299E}" type="slidenum">
              <a:rPr lang="en-US"/>
              <a:pPr>
                <a:defRPr/>
              </a:pPr>
              <a:t>‹#›</a:t>
            </a:fld>
            <a:endParaRPr lang="en-US"/>
          </a:p>
        </p:txBody>
      </p:sp>
    </p:spTree>
    <p:extLst>
      <p:ext uri="{BB962C8B-B14F-4D97-AF65-F5344CB8AC3E}">
        <p14:creationId xmlns:p14="http://schemas.microsoft.com/office/powerpoint/2010/main" val="3428614827"/>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020F2-640F-9340-88FC-7D36BA03EFA9}" type="slidenum">
              <a:rPr lang="en-US"/>
              <a:pPr>
                <a:defRPr/>
              </a:pPr>
              <a:t>‹#›</a:t>
            </a:fld>
            <a:endParaRPr lang="en-US"/>
          </a:p>
        </p:txBody>
      </p:sp>
    </p:spTree>
    <p:extLst>
      <p:ext uri="{BB962C8B-B14F-4D97-AF65-F5344CB8AC3E}">
        <p14:creationId xmlns:p14="http://schemas.microsoft.com/office/powerpoint/2010/main" val="3817777312"/>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968C3-9F09-994D-8D22-5BE704452495}" type="slidenum">
              <a:rPr lang="en-US"/>
              <a:pPr>
                <a:defRPr/>
              </a:pPr>
              <a:t>‹#›</a:t>
            </a:fld>
            <a:endParaRPr lang="en-US"/>
          </a:p>
        </p:txBody>
      </p:sp>
    </p:spTree>
    <p:extLst>
      <p:ext uri="{BB962C8B-B14F-4D97-AF65-F5344CB8AC3E}">
        <p14:creationId xmlns:p14="http://schemas.microsoft.com/office/powerpoint/2010/main" val="2900601053"/>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8BD13CF-F7DA-D640-BE89-7587E09304A4}" type="slidenum">
              <a:rPr lang="en-US"/>
              <a:pPr>
                <a:defRPr/>
              </a:pPr>
              <a:t>‹#›</a:t>
            </a:fld>
            <a:endParaRPr lang="en-US"/>
          </a:p>
        </p:txBody>
      </p:sp>
    </p:spTree>
    <p:extLst>
      <p:ext uri="{BB962C8B-B14F-4D97-AF65-F5344CB8AC3E}">
        <p14:creationId xmlns:p14="http://schemas.microsoft.com/office/powerpoint/2010/main" val="3143986352"/>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EE0D128-8554-8544-A91C-8E3C8E636FB5}" type="slidenum">
              <a:rPr lang="en-US"/>
              <a:pPr>
                <a:defRPr/>
              </a:pPr>
              <a:t>‹#›</a:t>
            </a:fld>
            <a:endParaRPr lang="en-US"/>
          </a:p>
        </p:txBody>
      </p:sp>
    </p:spTree>
    <p:extLst>
      <p:ext uri="{BB962C8B-B14F-4D97-AF65-F5344CB8AC3E}">
        <p14:creationId xmlns:p14="http://schemas.microsoft.com/office/powerpoint/2010/main" val="1280191419"/>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B5DD635-FFFD-1E45-997E-AC89F994F18B}" type="slidenum">
              <a:rPr lang="en-US"/>
              <a:pPr>
                <a:defRPr/>
              </a:pPr>
              <a:t>‹#›</a:t>
            </a:fld>
            <a:endParaRPr lang="en-US"/>
          </a:p>
        </p:txBody>
      </p:sp>
    </p:spTree>
    <p:extLst>
      <p:ext uri="{BB962C8B-B14F-4D97-AF65-F5344CB8AC3E}">
        <p14:creationId xmlns:p14="http://schemas.microsoft.com/office/powerpoint/2010/main" val="2210318579"/>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2D3638-F8C8-AB4F-8B73-E6DD373E0422}" type="slidenum">
              <a:rPr lang="en-US"/>
              <a:pPr>
                <a:defRPr/>
              </a:pPr>
              <a:t>‹#›</a:t>
            </a:fld>
            <a:endParaRPr lang="en-US"/>
          </a:p>
        </p:txBody>
      </p:sp>
    </p:spTree>
    <p:extLst>
      <p:ext uri="{BB962C8B-B14F-4D97-AF65-F5344CB8AC3E}">
        <p14:creationId xmlns:p14="http://schemas.microsoft.com/office/powerpoint/2010/main" val="1714298061"/>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310F665-77CF-A24D-B1C4-76336F8B7CCA}" type="slidenum">
              <a:rPr lang="en-US"/>
              <a:pPr>
                <a:defRPr/>
              </a:pPr>
              <a:t>‹#›</a:t>
            </a:fld>
            <a:endParaRPr lang="en-US"/>
          </a:p>
        </p:txBody>
      </p:sp>
    </p:spTree>
    <p:extLst>
      <p:ext uri="{BB962C8B-B14F-4D97-AF65-F5344CB8AC3E}">
        <p14:creationId xmlns:p14="http://schemas.microsoft.com/office/powerpoint/2010/main" val="3173507257"/>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4F67A70-21B0-B448-B762-ED68BF3710EB}" type="slidenum">
              <a:rPr lang="en-US"/>
              <a:pPr>
                <a:defRPr/>
              </a:pPr>
              <a:t>‹#›</a:t>
            </a:fld>
            <a:endParaRPr lang="en-US"/>
          </a:p>
        </p:txBody>
      </p:sp>
    </p:spTree>
    <p:extLst>
      <p:ext uri="{BB962C8B-B14F-4D97-AF65-F5344CB8AC3E}">
        <p14:creationId xmlns:p14="http://schemas.microsoft.com/office/powerpoint/2010/main" val="2363832622"/>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5421B9C-C493-0D4B-AB42-A338DEDB3D31}" type="slidenum">
              <a:rPr lang="en-US"/>
              <a:pPr>
                <a:defRPr/>
              </a:pPr>
              <a:t>‹#›</a:t>
            </a:fld>
            <a:endParaRPr lang="en-US"/>
          </a:p>
        </p:txBody>
      </p:sp>
    </p:spTree>
    <p:extLst>
      <p:ext uri="{BB962C8B-B14F-4D97-AF65-F5344CB8AC3E}">
        <p14:creationId xmlns:p14="http://schemas.microsoft.com/office/powerpoint/2010/main" val="4252044403"/>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D7350A-5371-7B42-B725-20F58210CFDD}" type="slidenum">
              <a:rPr lang="en-US"/>
              <a:pPr>
                <a:defRPr/>
              </a:pPr>
              <a:t>‹#›</a:t>
            </a:fld>
            <a:endParaRPr lang="en-US"/>
          </a:p>
        </p:txBody>
      </p:sp>
    </p:spTree>
    <p:extLst>
      <p:ext uri="{BB962C8B-B14F-4D97-AF65-F5344CB8AC3E}">
        <p14:creationId xmlns:p14="http://schemas.microsoft.com/office/powerpoint/2010/main" val="4053195441"/>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52694-40D2-8F4D-AE83-A7F4CDF165E8}" type="slidenum">
              <a:rPr lang="en-US"/>
              <a:pPr>
                <a:defRPr/>
              </a:pPr>
              <a:t>‹#›</a:t>
            </a:fld>
            <a:endParaRPr lang="en-US"/>
          </a:p>
        </p:txBody>
      </p:sp>
    </p:spTree>
    <p:extLst>
      <p:ext uri="{BB962C8B-B14F-4D97-AF65-F5344CB8AC3E}">
        <p14:creationId xmlns:p14="http://schemas.microsoft.com/office/powerpoint/2010/main" val="3605850790"/>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E99C32D-CB0B-4541-99C1-49D3D2C80222}" type="slidenum">
              <a:rPr lang="en-US"/>
              <a:pPr>
                <a:defRPr/>
              </a:pPr>
              <a:t>‹#›</a:t>
            </a:fld>
            <a:endParaRPr lang="en-US"/>
          </a:p>
        </p:txBody>
      </p:sp>
    </p:spTree>
    <p:extLst>
      <p:ext uri="{BB962C8B-B14F-4D97-AF65-F5344CB8AC3E}">
        <p14:creationId xmlns:p14="http://schemas.microsoft.com/office/powerpoint/2010/main" val="3246225591"/>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B2D0F8-77E6-4F4B-96A3-4B89C1C9B0F2}" type="slidenum">
              <a:rPr lang="en-US"/>
              <a:pPr>
                <a:defRPr/>
              </a:pPr>
              <a:t>‹#›</a:t>
            </a:fld>
            <a:endParaRPr lang="en-US"/>
          </a:p>
        </p:txBody>
      </p:sp>
    </p:spTree>
    <p:extLst>
      <p:ext uri="{BB962C8B-B14F-4D97-AF65-F5344CB8AC3E}">
        <p14:creationId xmlns:p14="http://schemas.microsoft.com/office/powerpoint/2010/main" val="2896752405"/>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33A9B12-1CBC-4947-A350-B8BDC15ABD11}" type="slidenum">
              <a:rPr lang="en-US"/>
              <a:pPr>
                <a:defRPr/>
              </a:pPr>
              <a:t>‹#›</a:t>
            </a:fld>
            <a:endParaRPr lang="en-US"/>
          </a:p>
        </p:txBody>
      </p:sp>
    </p:spTree>
    <p:extLst>
      <p:ext uri="{BB962C8B-B14F-4D97-AF65-F5344CB8AC3E}">
        <p14:creationId xmlns:p14="http://schemas.microsoft.com/office/powerpoint/2010/main" val="3520772324"/>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A54B3B5-93A8-C84E-B189-E828A35AB9F1}" type="slidenum">
              <a:rPr lang="en-US"/>
              <a:pPr>
                <a:defRPr/>
              </a:pPr>
              <a:t>‹#›</a:t>
            </a:fld>
            <a:endParaRPr lang="en-US"/>
          </a:p>
        </p:txBody>
      </p:sp>
    </p:spTree>
    <p:extLst>
      <p:ext uri="{BB962C8B-B14F-4D97-AF65-F5344CB8AC3E}">
        <p14:creationId xmlns:p14="http://schemas.microsoft.com/office/powerpoint/2010/main" val="36183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4F79716-65D0-AA4B-839E-C1A52431E722}" type="slidenum">
              <a:rPr lang="en-US"/>
              <a:pPr>
                <a:defRPr/>
              </a:pPr>
              <a:t>‹#›</a:t>
            </a:fld>
            <a:endParaRPr lang="en-US"/>
          </a:p>
        </p:txBody>
      </p:sp>
    </p:spTree>
    <p:extLst>
      <p:ext uri="{BB962C8B-B14F-4D97-AF65-F5344CB8AC3E}">
        <p14:creationId xmlns:p14="http://schemas.microsoft.com/office/powerpoint/2010/main" val="415378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CCEAD769-2EF0-1046-ABAF-5E6AF5BA1929}" type="slidenum">
              <a:rPr lang="en-US"/>
              <a:pPr>
                <a:defRPr/>
              </a:pPr>
              <a:t>‹#›</a:t>
            </a:fld>
            <a:endParaRPr lang="en-US"/>
          </a:p>
        </p:txBody>
      </p:sp>
    </p:spTree>
    <p:extLst>
      <p:ext uri="{BB962C8B-B14F-4D97-AF65-F5344CB8AC3E}">
        <p14:creationId xmlns:p14="http://schemas.microsoft.com/office/powerpoint/2010/main" val="1104129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24E69F7-D4F9-AF46-BEB1-D8E576026CBF}" type="slidenum">
              <a:rPr lang="en-US"/>
              <a:pPr>
                <a:defRPr/>
              </a:pPr>
              <a:t>‹#›</a:t>
            </a:fld>
            <a:endParaRPr lang="en-US"/>
          </a:p>
        </p:txBody>
      </p:sp>
    </p:spTree>
    <p:extLst>
      <p:ext uri="{BB962C8B-B14F-4D97-AF65-F5344CB8AC3E}">
        <p14:creationId xmlns:p14="http://schemas.microsoft.com/office/powerpoint/2010/main" val="997987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B0947124-4859-F442-9C30-3286A4970799}" type="slidenum">
              <a:rPr lang="en-US"/>
              <a:pPr>
                <a:defRPr/>
              </a:pPr>
              <a:t>‹#›</a:t>
            </a:fld>
            <a:endParaRPr lang="en-US"/>
          </a:p>
        </p:txBody>
      </p:sp>
    </p:spTree>
    <p:extLst>
      <p:ext uri="{BB962C8B-B14F-4D97-AF65-F5344CB8AC3E}">
        <p14:creationId xmlns:p14="http://schemas.microsoft.com/office/powerpoint/2010/main" val="2962430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2FCABAF1-6EA2-674F-A6FB-B625D02A45EB}" type="slidenum">
              <a:rPr lang="en-US"/>
              <a:pPr>
                <a:defRPr/>
              </a:pPr>
              <a:t>‹#›</a:t>
            </a:fld>
            <a:endParaRPr lang="en-US"/>
          </a:p>
        </p:txBody>
      </p:sp>
    </p:spTree>
    <p:extLst>
      <p:ext uri="{BB962C8B-B14F-4D97-AF65-F5344CB8AC3E}">
        <p14:creationId xmlns:p14="http://schemas.microsoft.com/office/powerpoint/2010/main" val="234683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006EA2EE-141B-4845-A6B3-E3FE9599F61A}" type="slidenum">
              <a:rPr lang="en-US"/>
              <a:pPr>
                <a:defRPr/>
              </a:pPr>
              <a:t>‹#›</a:t>
            </a:fld>
            <a:endParaRPr lang="en-US"/>
          </a:p>
        </p:txBody>
      </p:sp>
    </p:spTree>
    <p:extLst>
      <p:ext uri="{BB962C8B-B14F-4D97-AF65-F5344CB8AC3E}">
        <p14:creationId xmlns:p14="http://schemas.microsoft.com/office/powerpoint/2010/main" val="3002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FFDBD-176D-FD4D-B895-BA60C98F0514}" type="slidenum">
              <a:rPr lang="en-US"/>
              <a:pPr>
                <a:defRPr/>
              </a:pPr>
              <a:t>‹#›</a:t>
            </a:fld>
            <a:endParaRPr lang="en-US"/>
          </a:p>
        </p:txBody>
      </p:sp>
    </p:spTree>
    <p:extLst>
      <p:ext uri="{BB962C8B-B14F-4D97-AF65-F5344CB8AC3E}">
        <p14:creationId xmlns:p14="http://schemas.microsoft.com/office/powerpoint/2010/main" val="1198739233"/>
      </p:ext>
    </p:extLst>
  </p:cSld>
  <p:clrMapOvr>
    <a:masterClrMapping/>
  </p:clrMapOvr>
  <p:transition xmlns:p14="http://schemas.microsoft.com/office/powerpoint/2010/mai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F8C9481F-B622-C54D-8B81-4A63194E1231}" type="slidenum">
              <a:rPr lang="en-US"/>
              <a:pPr>
                <a:defRPr/>
              </a:pPr>
              <a:t>‹#›</a:t>
            </a:fld>
            <a:endParaRPr lang="en-US"/>
          </a:p>
        </p:txBody>
      </p:sp>
    </p:spTree>
    <p:extLst>
      <p:ext uri="{BB962C8B-B14F-4D97-AF65-F5344CB8AC3E}">
        <p14:creationId xmlns:p14="http://schemas.microsoft.com/office/powerpoint/2010/main" val="2804535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129AFEF4-A349-5F40-ABDD-C93400463F53}" type="slidenum">
              <a:rPr lang="en-US"/>
              <a:pPr>
                <a:defRPr/>
              </a:pPr>
              <a:t>‹#›</a:t>
            </a:fld>
            <a:endParaRPr lang="en-US"/>
          </a:p>
        </p:txBody>
      </p:sp>
    </p:spTree>
    <p:extLst>
      <p:ext uri="{BB962C8B-B14F-4D97-AF65-F5344CB8AC3E}">
        <p14:creationId xmlns:p14="http://schemas.microsoft.com/office/powerpoint/2010/main" val="81129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403FE8E7-6EDB-384F-B9BB-D378CAEE76BA}" type="slidenum">
              <a:rPr lang="en-US"/>
              <a:pPr>
                <a:defRPr/>
              </a:pPr>
              <a:t>‹#›</a:t>
            </a:fld>
            <a:endParaRPr lang="en-US"/>
          </a:p>
        </p:txBody>
      </p:sp>
    </p:spTree>
    <p:extLst>
      <p:ext uri="{BB962C8B-B14F-4D97-AF65-F5344CB8AC3E}">
        <p14:creationId xmlns:p14="http://schemas.microsoft.com/office/powerpoint/2010/main" val="4020366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389EC4C-93F1-0440-BB3B-170236D37C7A}" type="slidenum">
              <a:rPr lang="en-US"/>
              <a:pPr>
                <a:defRPr/>
              </a:pPr>
              <a:t>‹#›</a:t>
            </a:fld>
            <a:endParaRPr lang="en-US"/>
          </a:p>
        </p:txBody>
      </p:sp>
    </p:spTree>
    <p:extLst>
      <p:ext uri="{BB962C8B-B14F-4D97-AF65-F5344CB8AC3E}">
        <p14:creationId xmlns:p14="http://schemas.microsoft.com/office/powerpoint/2010/main" val="3148368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EB5820F1-54F7-754E-976B-842B34C05909}" type="slidenum">
              <a:rPr lang="en-US"/>
              <a:pPr>
                <a:defRPr/>
              </a:pPr>
              <a:t>‹#›</a:t>
            </a:fld>
            <a:endParaRPr lang="en-US"/>
          </a:p>
        </p:txBody>
      </p:sp>
    </p:spTree>
    <p:extLst>
      <p:ext uri="{BB962C8B-B14F-4D97-AF65-F5344CB8AC3E}">
        <p14:creationId xmlns:p14="http://schemas.microsoft.com/office/powerpoint/2010/main" val="3914528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5"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6" name="Rectangle 70"/>
          <p:cNvSpPr>
            <a:spLocks noGrp="1" noChangeArrowheads="1"/>
          </p:cNvSpPr>
          <p:nvPr>
            <p:ph type="sldNum" sz="quarter" idx="12"/>
          </p:nvPr>
        </p:nvSpPr>
        <p:spPr/>
        <p:txBody>
          <a:bodyPr/>
          <a:lstStyle>
            <a:lvl1pPr>
              <a:defRPr baseline="30000"/>
            </a:lvl1pPr>
          </a:lstStyle>
          <a:p>
            <a:pPr>
              <a:defRPr/>
            </a:pPr>
            <a:fld id="{A451E923-FF4A-E848-A09F-12C6ACD6635B}" type="slidenum">
              <a:rPr lang="en-US" altLang="ja-JP"/>
              <a:pPr>
                <a:defRPr/>
              </a:pPr>
              <a:t>‹#›</a:t>
            </a:fld>
            <a:endParaRPr lang="en-US" altLang="ja-JP"/>
          </a:p>
        </p:txBody>
      </p:sp>
    </p:spTree>
    <p:extLst>
      <p:ext uri="{BB962C8B-B14F-4D97-AF65-F5344CB8AC3E}">
        <p14:creationId xmlns:p14="http://schemas.microsoft.com/office/powerpoint/2010/main" val="4103235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5"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6" name="Rectangle 70"/>
          <p:cNvSpPr>
            <a:spLocks noGrp="1" noChangeArrowheads="1"/>
          </p:cNvSpPr>
          <p:nvPr>
            <p:ph type="sldNum" sz="quarter" idx="12"/>
          </p:nvPr>
        </p:nvSpPr>
        <p:spPr/>
        <p:txBody>
          <a:bodyPr/>
          <a:lstStyle>
            <a:lvl1pPr>
              <a:defRPr baseline="30000"/>
            </a:lvl1pPr>
          </a:lstStyle>
          <a:p>
            <a:pPr>
              <a:defRPr/>
            </a:pPr>
            <a:fld id="{26AA567D-ED54-534D-8224-D3488BD5E1A1}" type="slidenum">
              <a:rPr lang="en-US" altLang="ja-JP"/>
              <a:pPr>
                <a:defRPr/>
              </a:pPr>
              <a:t>‹#›</a:t>
            </a:fld>
            <a:endParaRPr lang="en-US" altLang="ja-JP"/>
          </a:p>
        </p:txBody>
      </p:sp>
    </p:spTree>
    <p:extLst>
      <p:ext uri="{BB962C8B-B14F-4D97-AF65-F5344CB8AC3E}">
        <p14:creationId xmlns:p14="http://schemas.microsoft.com/office/powerpoint/2010/main" val="3295817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6"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7" name="Rectangle 70"/>
          <p:cNvSpPr>
            <a:spLocks noGrp="1" noChangeArrowheads="1"/>
          </p:cNvSpPr>
          <p:nvPr>
            <p:ph type="sldNum" sz="quarter" idx="12"/>
          </p:nvPr>
        </p:nvSpPr>
        <p:spPr/>
        <p:txBody>
          <a:bodyPr/>
          <a:lstStyle>
            <a:lvl1pPr>
              <a:defRPr baseline="30000"/>
            </a:lvl1pPr>
          </a:lstStyle>
          <a:p>
            <a:pPr>
              <a:defRPr/>
            </a:pPr>
            <a:fld id="{53E55D8C-2B88-8441-A67A-5EEBBB50D8D8}" type="slidenum">
              <a:rPr lang="en-US" altLang="ja-JP"/>
              <a:pPr>
                <a:defRPr/>
              </a:pPr>
              <a:t>‹#›</a:t>
            </a:fld>
            <a:endParaRPr lang="en-US" altLang="ja-JP"/>
          </a:p>
        </p:txBody>
      </p:sp>
    </p:spTree>
    <p:extLst>
      <p:ext uri="{BB962C8B-B14F-4D97-AF65-F5344CB8AC3E}">
        <p14:creationId xmlns:p14="http://schemas.microsoft.com/office/powerpoint/2010/main" val="2221256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8"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9" name="Rectangle 70"/>
          <p:cNvSpPr>
            <a:spLocks noGrp="1" noChangeArrowheads="1"/>
          </p:cNvSpPr>
          <p:nvPr>
            <p:ph type="sldNum" sz="quarter" idx="12"/>
          </p:nvPr>
        </p:nvSpPr>
        <p:spPr/>
        <p:txBody>
          <a:bodyPr/>
          <a:lstStyle>
            <a:lvl1pPr>
              <a:defRPr baseline="30000"/>
            </a:lvl1pPr>
          </a:lstStyle>
          <a:p>
            <a:pPr>
              <a:defRPr/>
            </a:pPr>
            <a:fld id="{43A8B861-E23D-924E-BE87-E9371DD6013E}" type="slidenum">
              <a:rPr lang="en-US" altLang="ja-JP"/>
              <a:pPr>
                <a:defRPr/>
              </a:pPr>
              <a:t>‹#›</a:t>
            </a:fld>
            <a:endParaRPr lang="en-US" altLang="ja-JP"/>
          </a:p>
        </p:txBody>
      </p:sp>
    </p:spTree>
    <p:extLst>
      <p:ext uri="{BB962C8B-B14F-4D97-AF65-F5344CB8AC3E}">
        <p14:creationId xmlns:p14="http://schemas.microsoft.com/office/powerpoint/2010/main" val="4249289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4"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5" name="Rectangle 70"/>
          <p:cNvSpPr>
            <a:spLocks noGrp="1" noChangeArrowheads="1"/>
          </p:cNvSpPr>
          <p:nvPr>
            <p:ph type="sldNum" sz="quarter" idx="12"/>
          </p:nvPr>
        </p:nvSpPr>
        <p:spPr/>
        <p:txBody>
          <a:bodyPr/>
          <a:lstStyle>
            <a:lvl1pPr>
              <a:defRPr baseline="30000"/>
            </a:lvl1pPr>
          </a:lstStyle>
          <a:p>
            <a:pPr>
              <a:defRPr/>
            </a:pPr>
            <a:fld id="{C21FFCDF-B4B5-534A-B743-BAB1CDCD2043}" type="slidenum">
              <a:rPr lang="en-US" altLang="ja-JP"/>
              <a:pPr>
                <a:defRPr/>
              </a:pPr>
              <a:t>‹#›</a:t>
            </a:fld>
            <a:endParaRPr lang="en-US" altLang="ja-JP"/>
          </a:p>
        </p:txBody>
      </p:sp>
    </p:spTree>
    <p:extLst>
      <p:ext uri="{BB962C8B-B14F-4D97-AF65-F5344CB8AC3E}">
        <p14:creationId xmlns:p14="http://schemas.microsoft.com/office/powerpoint/2010/main" val="399744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128547-C1E3-1A49-A0BE-AF121EC98430}" type="slidenum">
              <a:rPr lang="en-US"/>
              <a:pPr>
                <a:defRPr/>
              </a:pPr>
              <a:t>‹#›</a:t>
            </a:fld>
            <a:endParaRPr lang="en-US"/>
          </a:p>
        </p:txBody>
      </p:sp>
    </p:spTree>
    <p:extLst>
      <p:ext uri="{BB962C8B-B14F-4D97-AF65-F5344CB8AC3E}">
        <p14:creationId xmlns:p14="http://schemas.microsoft.com/office/powerpoint/2010/main" val="1719487690"/>
      </p:ext>
    </p:extLst>
  </p:cSld>
  <p:clrMapOvr>
    <a:masterClrMapping/>
  </p:clrMapOvr>
  <p:transition xmlns:p14="http://schemas.microsoft.com/office/powerpoint/2010/mai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3"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4" name="Rectangle 70"/>
          <p:cNvSpPr>
            <a:spLocks noGrp="1" noChangeArrowheads="1"/>
          </p:cNvSpPr>
          <p:nvPr>
            <p:ph type="sldNum" sz="quarter" idx="12"/>
          </p:nvPr>
        </p:nvSpPr>
        <p:spPr/>
        <p:txBody>
          <a:bodyPr/>
          <a:lstStyle>
            <a:lvl1pPr>
              <a:defRPr baseline="30000"/>
            </a:lvl1pPr>
          </a:lstStyle>
          <a:p>
            <a:pPr>
              <a:defRPr/>
            </a:pPr>
            <a:fld id="{BB0F61B8-46A0-1C4B-92E2-EEE3672603DE}" type="slidenum">
              <a:rPr lang="en-US" altLang="ja-JP"/>
              <a:pPr>
                <a:defRPr/>
              </a:pPr>
              <a:t>‹#›</a:t>
            </a:fld>
            <a:endParaRPr lang="en-US" altLang="ja-JP"/>
          </a:p>
        </p:txBody>
      </p:sp>
    </p:spTree>
    <p:extLst>
      <p:ext uri="{BB962C8B-B14F-4D97-AF65-F5344CB8AC3E}">
        <p14:creationId xmlns:p14="http://schemas.microsoft.com/office/powerpoint/2010/main" val="3407087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6"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7" name="Rectangle 70"/>
          <p:cNvSpPr>
            <a:spLocks noGrp="1" noChangeArrowheads="1"/>
          </p:cNvSpPr>
          <p:nvPr>
            <p:ph type="sldNum" sz="quarter" idx="12"/>
          </p:nvPr>
        </p:nvSpPr>
        <p:spPr/>
        <p:txBody>
          <a:bodyPr/>
          <a:lstStyle>
            <a:lvl1pPr>
              <a:defRPr baseline="30000"/>
            </a:lvl1pPr>
          </a:lstStyle>
          <a:p>
            <a:pPr>
              <a:defRPr/>
            </a:pPr>
            <a:fld id="{2C0291BB-C5E8-AB45-A221-82F7691CF42F}" type="slidenum">
              <a:rPr lang="en-US" altLang="ja-JP"/>
              <a:pPr>
                <a:defRPr/>
              </a:pPr>
              <a:t>‹#›</a:t>
            </a:fld>
            <a:endParaRPr lang="en-US" altLang="ja-JP"/>
          </a:p>
        </p:txBody>
      </p:sp>
    </p:spTree>
    <p:extLst>
      <p:ext uri="{BB962C8B-B14F-4D97-AF65-F5344CB8AC3E}">
        <p14:creationId xmlns:p14="http://schemas.microsoft.com/office/powerpoint/2010/main" val="54294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6"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7" name="Rectangle 70"/>
          <p:cNvSpPr>
            <a:spLocks noGrp="1" noChangeArrowheads="1"/>
          </p:cNvSpPr>
          <p:nvPr>
            <p:ph type="sldNum" sz="quarter" idx="12"/>
          </p:nvPr>
        </p:nvSpPr>
        <p:spPr/>
        <p:txBody>
          <a:bodyPr/>
          <a:lstStyle>
            <a:lvl1pPr>
              <a:defRPr baseline="30000"/>
            </a:lvl1pPr>
          </a:lstStyle>
          <a:p>
            <a:pPr>
              <a:defRPr/>
            </a:pPr>
            <a:fld id="{07BE612E-2A0B-044D-AA96-BF7CB5633B78}" type="slidenum">
              <a:rPr lang="en-US" altLang="ja-JP"/>
              <a:pPr>
                <a:defRPr/>
              </a:pPr>
              <a:t>‹#›</a:t>
            </a:fld>
            <a:endParaRPr lang="en-US" altLang="ja-JP"/>
          </a:p>
        </p:txBody>
      </p:sp>
    </p:spTree>
    <p:extLst>
      <p:ext uri="{BB962C8B-B14F-4D97-AF65-F5344CB8AC3E}">
        <p14:creationId xmlns:p14="http://schemas.microsoft.com/office/powerpoint/2010/main" val="39587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5"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6" name="Rectangle 70"/>
          <p:cNvSpPr>
            <a:spLocks noGrp="1" noChangeArrowheads="1"/>
          </p:cNvSpPr>
          <p:nvPr>
            <p:ph type="sldNum" sz="quarter" idx="12"/>
          </p:nvPr>
        </p:nvSpPr>
        <p:spPr/>
        <p:txBody>
          <a:bodyPr/>
          <a:lstStyle>
            <a:lvl1pPr>
              <a:defRPr baseline="30000"/>
            </a:lvl1pPr>
          </a:lstStyle>
          <a:p>
            <a:pPr>
              <a:defRPr/>
            </a:pPr>
            <a:fld id="{DDF628C9-5B53-C74A-B26C-A565A11F71ED}" type="slidenum">
              <a:rPr lang="en-US" altLang="ja-JP"/>
              <a:pPr>
                <a:defRPr/>
              </a:pPr>
              <a:t>‹#›</a:t>
            </a:fld>
            <a:endParaRPr lang="en-US" altLang="ja-JP"/>
          </a:p>
        </p:txBody>
      </p:sp>
    </p:spTree>
    <p:extLst>
      <p:ext uri="{BB962C8B-B14F-4D97-AF65-F5344CB8AC3E}">
        <p14:creationId xmlns:p14="http://schemas.microsoft.com/office/powerpoint/2010/main" val="1686382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5"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6" name="Rectangle 70"/>
          <p:cNvSpPr>
            <a:spLocks noGrp="1" noChangeArrowheads="1"/>
          </p:cNvSpPr>
          <p:nvPr>
            <p:ph type="sldNum" sz="quarter" idx="12"/>
          </p:nvPr>
        </p:nvSpPr>
        <p:spPr/>
        <p:txBody>
          <a:bodyPr/>
          <a:lstStyle>
            <a:lvl1pPr>
              <a:defRPr baseline="30000"/>
            </a:lvl1pPr>
          </a:lstStyle>
          <a:p>
            <a:pPr>
              <a:defRPr/>
            </a:pPr>
            <a:fld id="{F77DFF59-57D7-CB42-9092-70AF6AEF9F5E}" type="slidenum">
              <a:rPr lang="en-US" altLang="ja-JP"/>
              <a:pPr>
                <a:defRPr/>
              </a:pPr>
              <a:t>‹#›</a:t>
            </a:fld>
            <a:endParaRPr lang="en-US" altLang="ja-JP"/>
          </a:p>
        </p:txBody>
      </p:sp>
    </p:spTree>
    <p:extLst>
      <p:ext uri="{BB962C8B-B14F-4D97-AF65-F5344CB8AC3E}">
        <p14:creationId xmlns:p14="http://schemas.microsoft.com/office/powerpoint/2010/main" val="197703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8"/>
          <p:cNvSpPr>
            <a:spLocks noGrp="1" noChangeArrowheads="1"/>
          </p:cNvSpPr>
          <p:nvPr>
            <p:ph type="dt" sz="half" idx="10"/>
          </p:nvPr>
        </p:nvSpPr>
        <p:spPr/>
        <p:txBody>
          <a:bodyPr/>
          <a:lstStyle>
            <a:lvl1pPr algn="ctr">
              <a:defRPr baseline="30000"/>
            </a:lvl1pPr>
          </a:lstStyle>
          <a:p>
            <a:pPr>
              <a:defRPr/>
            </a:pPr>
            <a:endParaRPr lang="en-US" altLang="ja-JP"/>
          </a:p>
        </p:txBody>
      </p:sp>
      <p:sp>
        <p:nvSpPr>
          <p:cNvPr id="5" name="Rectangle 69"/>
          <p:cNvSpPr>
            <a:spLocks noGrp="1" noChangeArrowheads="1"/>
          </p:cNvSpPr>
          <p:nvPr>
            <p:ph type="ftr" sz="quarter" idx="11"/>
          </p:nvPr>
        </p:nvSpPr>
        <p:spPr/>
        <p:txBody>
          <a:bodyPr/>
          <a:lstStyle>
            <a:lvl1pPr>
              <a:defRPr baseline="30000"/>
            </a:lvl1pPr>
          </a:lstStyle>
          <a:p>
            <a:pPr>
              <a:defRPr/>
            </a:pPr>
            <a:endParaRPr lang="en-US" altLang="ja-JP"/>
          </a:p>
        </p:txBody>
      </p:sp>
      <p:sp>
        <p:nvSpPr>
          <p:cNvPr id="6" name="Rectangle 70"/>
          <p:cNvSpPr>
            <a:spLocks noGrp="1" noChangeArrowheads="1"/>
          </p:cNvSpPr>
          <p:nvPr>
            <p:ph type="sldNum" sz="quarter" idx="12"/>
          </p:nvPr>
        </p:nvSpPr>
        <p:spPr/>
        <p:txBody>
          <a:bodyPr/>
          <a:lstStyle>
            <a:lvl1pPr>
              <a:defRPr baseline="30000"/>
            </a:lvl1pPr>
          </a:lstStyle>
          <a:p>
            <a:pPr>
              <a:defRPr/>
            </a:pPr>
            <a:fld id="{89741388-4A07-7B42-982B-0A812A7E768B}" type="slidenum">
              <a:rPr lang="en-US" altLang="ja-JP"/>
              <a:pPr>
                <a:defRPr/>
              </a:pPr>
              <a:t>‹#›</a:t>
            </a:fld>
            <a:endParaRPr lang="en-US" altLang="ja-JP"/>
          </a:p>
        </p:txBody>
      </p:sp>
    </p:spTree>
    <p:extLst>
      <p:ext uri="{BB962C8B-B14F-4D97-AF65-F5344CB8AC3E}">
        <p14:creationId xmlns:p14="http://schemas.microsoft.com/office/powerpoint/2010/main" val="1321989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pic>
          <p:nvPicPr>
            <p:cNvPr id="7" name="Picture 5" descr="URBBANND"/>
            <p:cNvPicPr>
              <a:picLocks noChangeAspect="1" noChangeArrowheads="1"/>
            </p:cNvPicPr>
            <p:nvPr/>
          </p:nvPicPr>
          <p:blipFill>
            <a:blip r:embed="rId2" cstate="screen">
              <a:extLst>
                <a:ext uri="{28A0092B-C50C-407E-A947-70E740481C1C}">
                  <a14:useLocalDpi xmlns:a14="http://schemas.microsoft.com/office/drawing/2010/main"/>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eaLnBrk="0" hangingPunct="0">
              <a:defRPr/>
            </a:lvl1pPr>
          </a:lstStyle>
          <a:p>
            <a:pPr>
              <a:defRPr/>
            </a:pPr>
            <a:fld id="{9994A0D2-297B-EA42-9515-FC8B4E06FBE8}" type="slidenum">
              <a:rPr lang="en-US"/>
              <a:pPr>
                <a:defRPr/>
              </a:pPr>
              <a:t>‹#›</a:t>
            </a:fld>
            <a:endParaRPr lang="en-US"/>
          </a:p>
        </p:txBody>
      </p:sp>
    </p:spTree>
    <p:extLst>
      <p:ext uri="{BB962C8B-B14F-4D97-AF65-F5344CB8AC3E}">
        <p14:creationId xmlns:p14="http://schemas.microsoft.com/office/powerpoint/2010/main" val="1796935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AD6D0CE0-8E48-F841-9CA6-FA977C4883F7}" type="slidenum">
              <a:rPr lang="en-US"/>
              <a:pPr>
                <a:defRPr/>
              </a:pPr>
              <a:t>‹#›</a:t>
            </a:fld>
            <a:endParaRPr lang="en-US"/>
          </a:p>
        </p:txBody>
      </p:sp>
    </p:spTree>
    <p:extLst>
      <p:ext uri="{BB962C8B-B14F-4D97-AF65-F5344CB8AC3E}">
        <p14:creationId xmlns:p14="http://schemas.microsoft.com/office/powerpoint/2010/main" val="1933064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D0B0B37E-0692-7647-B762-3B5BE3E2C765}" type="slidenum">
              <a:rPr lang="en-US"/>
              <a:pPr>
                <a:defRPr/>
              </a:pPr>
              <a:t>‹#›</a:t>
            </a:fld>
            <a:endParaRPr lang="en-US"/>
          </a:p>
        </p:txBody>
      </p:sp>
    </p:spTree>
    <p:extLst>
      <p:ext uri="{BB962C8B-B14F-4D97-AF65-F5344CB8AC3E}">
        <p14:creationId xmlns:p14="http://schemas.microsoft.com/office/powerpoint/2010/main" val="1959033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0D023B2F-7F8E-934D-A2E3-C59794848167}" type="slidenum">
              <a:rPr lang="en-US"/>
              <a:pPr>
                <a:defRPr/>
              </a:pPr>
              <a:t>‹#›</a:t>
            </a:fld>
            <a:endParaRPr lang="en-US"/>
          </a:p>
        </p:txBody>
      </p:sp>
    </p:spTree>
    <p:extLst>
      <p:ext uri="{BB962C8B-B14F-4D97-AF65-F5344CB8AC3E}">
        <p14:creationId xmlns:p14="http://schemas.microsoft.com/office/powerpoint/2010/main" val="21546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FD9A1D-61AB-4541-A14D-F456CB4FD4CC}" type="slidenum">
              <a:rPr lang="en-US"/>
              <a:pPr>
                <a:defRPr/>
              </a:pPr>
              <a:t>‹#›</a:t>
            </a:fld>
            <a:endParaRPr lang="en-US"/>
          </a:p>
        </p:txBody>
      </p:sp>
    </p:spTree>
    <p:extLst>
      <p:ext uri="{BB962C8B-B14F-4D97-AF65-F5344CB8AC3E}">
        <p14:creationId xmlns:p14="http://schemas.microsoft.com/office/powerpoint/2010/main" val="653429014"/>
      </p:ext>
    </p:extLst>
  </p:cSld>
  <p:clrMapOvr>
    <a:masterClrMapping/>
  </p:clrMapOvr>
  <p:transition xmlns:p14="http://schemas.microsoft.com/office/powerpoint/2010/mai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678AE7F8-9CFC-8848-B6D4-27E254C5A4D0}" type="slidenum">
              <a:rPr lang="en-US"/>
              <a:pPr>
                <a:defRPr/>
              </a:pPr>
              <a:t>‹#›</a:t>
            </a:fld>
            <a:endParaRPr lang="en-US"/>
          </a:p>
        </p:txBody>
      </p:sp>
    </p:spTree>
    <p:extLst>
      <p:ext uri="{BB962C8B-B14F-4D97-AF65-F5344CB8AC3E}">
        <p14:creationId xmlns:p14="http://schemas.microsoft.com/office/powerpoint/2010/main" val="2024834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20BA3797-93CC-3341-86A1-081831085486}" type="slidenum">
              <a:rPr lang="en-US"/>
              <a:pPr>
                <a:defRPr/>
              </a:pPr>
              <a:t>‹#›</a:t>
            </a:fld>
            <a:endParaRPr lang="en-US"/>
          </a:p>
        </p:txBody>
      </p:sp>
    </p:spTree>
    <p:extLst>
      <p:ext uri="{BB962C8B-B14F-4D97-AF65-F5344CB8AC3E}">
        <p14:creationId xmlns:p14="http://schemas.microsoft.com/office/powerpoint/2010/main" val="3177203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ABAB830B-3348-2145-923C-2D1DE355A18A}" type="slidenum">
              <a:rPr lang="en-US"/>
              <a:pPr>
                <a:defRPr/>
              </a:pPr>
              <a:t>‹#›</a:t>
            </a:fld>
            <a:endParaRPr lang="en-US"/>
          </a:p>
        </p:txBody>
      </p:sp>
    </p:spTree>
    <p:extLst>
      <p:ext uri="{BB962C8B-B14F-4D97-AF65-F5344CB8AC3E}">
        <p14:creationId xmlns:p14="http://schemas.microsoft.com/office/powerpoint/2010/main" val="752422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12CE5D42-A030-D843-8087-A0D90E65C3F4}" type="slidenum">
              <a:rPr lang="en-US"/>
              <a:pPr>
                <a:defRPr/>
              </a:pPr>
              <a:t>‹#›</a:t>
            </a:fld>
            <a:endParaRPr lang="en-US"/>
          </a:p>
        </p:txBody>
      </p:sp>
    </p:spTree>
    <p:extLst>
      <p:ext uri="{BB962C8B-B14F-4D97-AF65-F5344CB8AC3E}">
        <p14:creationId xmlns:p14="http://schemas.microsoft.com/office/powerpoint/2010/main" val="3751001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AC0407D7-8CBA-6E41-B07E-6238BB90193E}" type="slidenum">
              <a:rPr lang="en-US"/>
              <a:pPr>
                <a:defRPr/>
              </a:pPr>
              <a:t>‹#›</a:t>
            </a:fld>
            <a:endParaRPr lang="en-US"/>
          </a:p>
        </p:txBody>
      </p:sp>
    </p:spTree>
    <p:extLst>
      <p:ext uri="{BB962C8B-B14F-4D97-AF65-F5344CB8AC3E}">
        <p14:creationId xmlns:p14="http://schemas.microsoft.com/office/powerpoint/2010/main" val="958563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4CE283EE-6740-414D-995E-F646C4EB229F}" type="slidenum">
              <a:rPr lang="en-US"/>
              <a:pPr>
                <a:defRPr/>
              </a:pPr>
              <a:t>‹#›</a:t>
            </a:fld>
            <a:endParaRPr lang="en-US"/>
          </a:p>
        </p:txBody>
      </p:sp>
    </p:spTree>
    <p:extLst>
      <p:ext uri="{BB962C8B-B14F-4D97-AF65-F5344CB8AC3E}">
        <p14:creationId xmlns:p14="http://schemas.microsoft.com/office/powerpoint/2010/main" val="1097330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DA1D3B97-866F-4149-BA43-DCBBAF073F25}" type="slidenum">
              <a:rPr lang="en-US"/>
              <a:pPr>
                <a:defRPr/>
              </a:pPr>
              <a:t>‹#›</a:t>
            </a:fld>
            <a:endParaRPr lang="en-US"/>
          </a:p>
        </p:txBody>
      </p:sp>
    </p:spTree>
    <p:extLst>
      <p:ext uri="{BB962C8B-B14F-4D97-AF65-F5344CB8AC3E}">
        <p14:creationId xmlns:p14="http://schemas.microsoft.com/office/powerpoint/2010/main" val="1293202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pic>
          <p:nvPicPr>
            <p:cNvPr id="7" name="Picture 5" descr="URBBANND"/>
            <p:cNvPicPr>
              <a:picLocks noChangeAspect="1" noChangeArrowheads="1"/>
            </p:cNvPicPr>
            <p:nvPr/>
          </p:nvPicPr>
          <p:blipFill>
            <a:blip r:embed="rId2" cstate="screen">
              <a:extLst>
                <a:ext uri="{28A0092B-C50C-407E-A947-70E740481C1C}">
                  <a14:useLocalDpi xmlns:a14="http://schemas.microsoft.com/office/drawing/2010/main"/>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eaLnBrk="0" hangingPunct="0">
              <a:defRPr/>
            </a:lvl1pPr>
          </a:lstStyle>
          <a:p>
            <a:pPr>
              <a:defRPr/>
            </a:pPr>
            <a:fld id="{6DF01365-2EB1-2343-881D-F330A2E8CE42}" type="slidenum">
              <a:rPr lang="en-US"/>
              <a:pPr>
                <a:defRPr/>
              </a:pPr>
              <a:t>‹#›</a:t>
            </a:fld>
            <a:endParaRPr lang="en-US"/>
          </a:p>
        </p:txBody>
      </p:sp>
    </p:spTree>
    <p:extLst>
      <p:ext uri="{BB962C8B-B14F-4D97-AF65-F5344CB8AC3E}">
        <p14:creationId xmlns:p14="http://schemas.microsoft.com/office/powerpoint/2010/main" val="3394066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D3B675E3-5807-374C-AED2-3109622F3D94}" type="slidenum">
              <a:rPr lang="en-US"/>
              <a:pPr>
                <a:defRPr/>
              </a:pPr>
              <a:t>‹#›</a:t>
            </a:fld>
            <a:endParaRPr lang="en-US"/>
          </a:p>
        </p:txBody>
      </p:sp>
    </p:spTree>
    <p:extLst>
      <p:ext uri="{BB962C8B-B14F-4D97-AF65-F5344CB8AC3E}">
        <p14:creationId xmlns:p14="http://schemas.microsoft.com/office/powerpoint/2010/main" val="1335768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26A8F29E-A2B4-7F41-B061-F48FE91C2AE3}" type="slidenum">
              <a:rPr lang="en-US"/>
              <a:pPr>
                <a:defRPr/>
              </a:pPr>
              <a:t>‹#›</a:t>
            </a:fld>
            <a:endParaRPr lang="en-US"/>
          </a:p>
        </p:txBody>
      </p:sp>
    </p:spTree>
    <p:extLst>
      <p:ext uri="{BB962C8B-B14F-4D97-AF65-F5344CB8AC3E}">
        <p14:creationId xmlns:p14="http://schemas.microsoft.com/office/powerpoint/2010/main" val="250349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2B2122-A43F-A247-ADBA-A0C2B1D49709}" type="slidenum">
              <a:rPr lang="en-US"/>
              <a:pPr>
                <a:defRPr/>
              </a:pPr>
              <a:t>‹#›</a:t>
            </a:fld>
            <a:endParaRPr lang="en-US"/>
          </a:p>
        </p:txBody>
      </p:sp>
    </p:spTree>
    <p:extLst>
      <p:ext uri="{BB962C8B-B14F-4D97-AF65-F5344CB8AC3E}">
        <p14:creationId xmlns:p14="http://schemas.microsoft.com/office/powerpoint/2010/main" val="392362391"/>
      </p:ext>
    </p:extLst>
  </p:cSld>
  <p:clrMapOvr>
    <a:masterClrMapping/>
  </p:clrMapOvr>
  <p:transition xmlns:p14="http://schemas.microsoft.com/office/powerpoint/2010/mai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A9721F44-F403-1240-A689-17091EF319CF}" type="slidenum">
              <a:rPr lang="en-US"/>
              <a:pPr>
                <a:defRPr/>
              </a:pPr>
              <a:t>‹#›</a:t>
            </a:fld>
            <a:endParaRPr lang="en-US"/>
          </a:p>
        </p:txBody>
      </p:sp>
    </p:spTree>
    <p:extLst>
      <p:ext uri="{BB962C8B-B14F-4D97-AF65-F5344CB8AC3E}">
        <p14:creationId xmlns:p14="http://schemas.microsoft.com/office/powerpoint/2010/main" val="3935850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BA957E2A-88AA-454B-A429-FB1051306616}" type="slidenum">
              <a:rPr lang="en-US"/>
              <a:pPr>
                <a:defRPr/>
              </a:pPr>
              <a:t>‹#›</a:t>
            </a:fld>
            <a:endParaRPr lang="en-US"/>
          </a:p>
        </p:txBody>
      </p:sp>
    </p:spTree>
    <p:extLst>
      <p:ext uri="{BB962C8B-B14F-4D97-AF65-F5344CB8AC3E}">
        <p14:creationId xmlns:p14="http://schemas.microsoft.com/office/powerpoint/2010/main" val="1255302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2AFD99F8-018E-C04F-A0EB-7971A77508C6}" type="slidenum">
              <a:rPr lang="en-US"/>
              <a:pPr>
                <a:defRPr/>
              </a:pPr>
              <a:t>‹#›</a:t>
            </a:fld>
            <a:endParaRPr lang="en-US"/>
          </a:p>
        </p:txBody>
      </p:sp>
    </p:spTree>
    <p:extLst>
      <p:ext uri="{BB962C8B-B14F-4D97-AF65-F5344CB8AC3E}">
        <p14:creationId xmlns:p14="http://schemas.microsoft.com/office/powerpoint/2010/main" val="3304146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4C7F75A6-222D-0B4C-BE2D-13ED4C39A7D5}" type="slidenum">
              <a:rPr lang="en-US"/>
              <a:pPr>
                <a:defRPr/>
              </a:pPr>
              <a:t>‹#›</a:t>
            </a:fld>
            <a:endParaRPr lang="en-US"/>
          </a:p>
        </p:txBody>
      </p:sp>
    </p:spTree>
    <p:extLst>
      <p:ext uri="{BB962C8B-B14F-4D97-AF65-F5344CB8AC3E}">
        <p14:creationId xmlns:p14="http://schemas.microsoft.com/office/powerpoint/2010/main" val="1928489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1B3892F-F179-754B-BAB4-5B4FE7A1047A}" type="slidenum">
              <a:rPr lang="en-US"/>
              <a:pPr>
                <a:defRPr/>
              </a:pPr>
              <a:t>‹#›</a:t>
            </a:fld>
            <a:endParaRPr lang="en-US"/>
          </a:p>
        </p:txBody>
      </p:sp>
    </p:spTree>
    <p:extLst>
      <p:ext uri="{BB962C8B-B14F-4D97-AF65-F5344CB8AC3E}">
        <p14:creationId xmlns:p14="http://schemas.microsoft.com/office/powerpoint/2010/main" val="2078439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37CB05F1-3F09-1647-AFE0-9ED44CEC92BE}" type="slidenum">
              <a:rPr lang="en-US"/>
              <a:pPr>
                <a:defRPr/>
              </a:pPr>
              <a:t>‹#›</a:t>
            </a:fld>
            <a:endParaRPr lang="en-US"/>
          </a:p>
        </p:txBody>
      </p:sp>
    </p:spTree>
    <p:extLst>
      <p:ext uri="{BB962C8B-B14F-4D97-AF65-F5344CB8AC3E}">
        <p14:creationId xmlns:p14="http://schemas.microsoft.com/office/powerpoint/2010/main" val="2791848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054AC413-4D4D-FC4C-9778-A6A5A4EB32B8}" type="slidenum">
              <a:rPr lang="en-US"/>
              <a:pPr>
                <a:defRPr/>
              </a:pPr>
              <a:t>‹#›</a:t>
            </a:fld>
            <a:endParaRPr lang="en-US"/>
          </a:p>
        </p:txBody>
      </p:sp>
    </p:spTree>
    <p:extLst>
      <p:ext uri="{BB962C8B-B14F-4D97-AF65-F5344CB8AC3E}">
        <p14:creationId xmlns:p14="http://schemas.microsoft.com/office/powerpoint/2010/main" val="1961151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BB4F6C38-1FF5-E746-AABB-03CE1EACE6CC}" type="slidenum">
              <a:rPr lang="en-US"/>
              <a:pPr>
                <a:defRPr/>
              </a:pPr>
              <a:t>‹#›</a:t>
            </a:fld>
            <a:endParaRPr lang="en-US"/>
          </a:p>
        </p:txBody>
      </p:sp>
    </p:spTree>
    <p:extLst>
      <p:ext uri="{BB962C8B-B14F-4D97-AF65-F5344CB8AC3E}">
        <p14:creationId xmlns:p14="http://schemas.microsoft.com/office/powerpoint/2010/main" val="11184035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456930-3CC8-1B47-9542-3D2A5F2E8581}" type="datetimeFigureOut">
              <a:rPr lang="en-US"/>
              <a:pPr>
                <a:defRPr/>
              </a:pPr>
              <a:t>21/6/17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E088E2A-7E5C-A441-84F9-23DC36F178B1}" type="slidenum">
              <a:rPr lang="en-US"/>
              <a:pPr>
                <a:defRPr/>
              </a:pPr>
              <a:t>‹#›</a:t>
            </a:fld>
            <a:endParaRPr lang="en-US"/>
          </a:p>
        </p:txBody>
      </p:sp>
    </p:spTree>
    <p:extLst>
      <p:ext uri="{BB962C8B-B14F-4D97-AF65-F5344CB8AC3E}">
        <p14:creationId xmlns:p14="http://schemas.microsoft.com/office/powerpoint/2010/main" val="3914559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05F11F7-59D8-9547-9E91-07F9E2EEFDBC}" type="datetimeFigureOut">
              <a:rPr lang="en-US"/>
              <a:pPr>
                <a:defRPr/>
              </a:pPr>
              <a:t>21/6/17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F338B3-810F-E240-B159-78E75D248EF6}" type="slidenum">
              <a:rPr lang="en-US"/>
              <a:pPr>
                <a:defRPr/>
              </a:pPr>
              <a:t>‹#›</a:t>
            </a:fld>
            <a:endParaRPr lang="en-US"/>
          </a:p>
        </p:txBody>
      </p:sp>
    </p:spTree>
    <p:extLst>
      <p:ext uri="{BB962C8B-B14F-4D97-AF65-F5344CB8AC3E}">
        <p14:creationId xmlns:p14="http://schemas.microsoft.com/office/powerpoint/2010/main" val="318905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D87435-5E8C-9845-AD0C-C67299641B99}" type="slidenum">
              <a:rPr lang="en-US"/>
              <a:pPr>
                <a:defRPr/>
              </a:pPr>
              <a:t>‹#›</a:t>
            </a:fld>
            <a:endParaRPr lang="en-US"/>
          </a:p>
        </p:txBody>
      </p:sp>
    </p:spTree>
    <p:extLst>
      <p:ext uri="{BB962C8B-B14F-4D97-AF65-F5344CB8AC3E}">
        <p14:creationId xmlns:p14="http://schemas.microsoft.com/office/powerpoint/2010/main" val="3119723259"/>
      </p:ext>
    </p:extLst>
  </p:cSld>
  <p:clrMapOvr>
    <a:masterClrMapping/>
  </p:clrMapOvr>
  <p:transition xmlns:p14="http://schemas.microsoft.com/office/powerpoint/2010/mai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BE4DCDE-25F3-384A-8AC7-E31E4F1502B4}" type="datetimeFigureOut">
              <a:rPr lang="en-US"/>
              <a:pPr>
                <a:defRPr/>
              </a:pPr>
              <a:t>21/6/17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7BD6691-BDCB-414B-9225-0BF0FA958EBE}" type="slidenum">
              <a:rPr lang="en-US"/>
              <a:pPr>
                <a:defRPr/>
              </a:pPr>
              <a:t>‹#›</a:t>
            </a:fld>
            <a:endParaRPr lang="en-US"/>
          </a:p>
        </p:txBody>
      </p:sp>
    </p:spTree>
    <p:extLst>
      <p:ext uri="{BB962C8B-B14F-4D97-AF65-F5344CB8AC3E}">
        <p14:creationId xmlns:p14="http://schemas.microsoft.com/office/powerpoint/2010/main" val="1247762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ECAF89C-E5EF-4943-B0C9-7A43BC76B4E5}" type="datetimeFigureOut">
              <a:rPr lang="en-US"/>
              <a:pPr>
                <a:defRPr/>
              </a:pPr>
              <a:t>21/6/17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8818115-9D42-3A46-8063-FA82FA3E0380}" type="slidenum">
              <a:rPr lang="en-US"/>
              <a:pPr>
                <a:defRPr/>
              </a:pPr>
              <a:t>‹#›</a:t>
            </a:fld>
            <a:endParaRPr lang="en-US"/>
          </a:p>
        </p:txBody>
      </p:sp>
    </p:spTree>
    <p:extLst>
      <p:ext uri="{BB962C8B-B14F-4D97-AF65-F5344CB8AC3E}">
        <p14:creationId xmlns:p14="http://schemas.microsoft.com/office/powerpoint/2010/main" val="16455257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1FEC3BF-0A58-B14B-B911-FD1EC099A943}" type="datetimeFigureOut">
              <a:rPr lang="en-US"/>
              <a:pPr>
                <a:defRPr/>
              </a:pPr>
              <a:t>21/6/17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111BB12-7A04-3740-83C1-BD9180BF9E47}" type="slidenum">
              <a:rPr lang="en-US"/>
              <a:pPr>
                <a:defRPr/>
              </a:pPr>
              <a:t>‹#›</a:t>
            </a:fld>
            <a:endParaRPr lang="en-US"/>
          </a:p>
        </p:txBody>
      </p:sp>
    </p:spTree>
    <p:extLst>
      <p:ext uri="{BB962C8B-B14F-4D97-AF65-F5344CB8AC3E}">
        <p14:creationId xmlns:p14="http://schemas.microsoft.com/office/powerpoint/2010/main" val="36908049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CA1637B-7AB0-A640-BA0F-B322119B3E40}" type="datetimeFigureOut">
              <a:rPr lang="en-US"/>
              <a:pPr>
                <a:defRPr/>
              </a:pPr>
              <a:t>21/6/17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3F384B6-3705-4C4E-918F-3A4CCBC90F92}" type="slidenum">
              <a:rPr lang="en-US"/>
              <a:pPr>
                <a:defRPr/>
              </a:pPr>
              <a:t>‹#›</a:t>
            </a:fld>
            <a:endParaRPr lang="en-US"/>
          </a:p>
        </p:txBody>
      </p:sp>
    </p:spTree>
    <p:extLst>
      <p:ext uri="{BB962C8B-B14F-4D97-AF65-F5344CB8AC3E}">
        <p14:creationId xmlns:p14="http://schemas.microsoft.com/office/powerpoint/2010/main" val="18891715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904E759-31FC-944F-90D8-40165940C009}" type="datetimeFigureOut">
              <a:rPr lang="en-US"/>
              <a:pPr>
                <a:defRPr/>
              </a:pPr>
              <a:t>21/6/17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4905759-4C56-4B43-8499-A5695720D665}" type="slidenum">
              <a:rPr lang="en-US"/>
              <a:pPr>
                <a:defRPr/>
              </a:pPr>
              <a:t>‹#›</a:t>
            </a:fld>
            <a:endParaRPr lang="en-US"/>
          </a:p>
        </p:txBody>
      </p:sp>
    </p:spTree>
    <p:extLst>
      <p:ext uri="{BB962C8B-B14F-4D97-AF65-F5344CB8AC3E}">
        <p14:creationId xmlns:p14="http://schemas.microsoft.com/office/powerpoint/2010/main" val="747499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542D026-6A11-0348-9CC6-BF2EE301A5E4}" type="datetimeFigureOut">
              <a:rPr lang="en-US"/>
              <a:pPr>
                <a:defRPr/>
              </a:pPr>
              <a:t>21/6/17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68B9002-BC88-BF40-A914-600FBB1D5310}" type="slidenum">
              <a:rPr lang="en-US"/>
              <a:pPr>
                <a:defRPr/>
              </a:pPr>
              <a:t>‹#›</a:t>
            </a:fld>
            <a:endParaRPr lang="en-US"/>
          </a:p>
        </p:txBody>
      </p:sp>
    </p:spTree>
    <p:extLst>
      <p:ext uri="{BB962C8B-B14F-4D97-AF65-F5344CB8AC3E}">
        <p14:creationId xmlns:p14="http://schemas.microsoft.com/office/powerpoint/2010/main" val="4003164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D956844-63FA-9145-A1B8-1DB3C30D9C1D}" type="datetimeFigureOut">
              <a:rPr lang="en-US"/>
              <a:pPr>
                <a:defRPr/>
              </a:pPr>
              <a:t>21/6/17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82AD322-24FD-ED4F-843E-2596D1752E50}" type="slidenum">
              <a:rPr lang="en-US"/>
              <a:pPr>
                <a:defRPr/>
              </a:pPr>
              <a:t>‹#›</a:t>
            </a:fld>
            <a:endParaRPr lang="en-US"/>
          </a:p>
        </p:txBody>
      </p:sp>
    </p:spTree>
    <p:extLst>
      <p:ext uri="{BB962C8B-B14F-4D97-AF65-F5344CB8AC3E}">
        <p14:creationId xmlns:p14="http://schemas.microsoft.com/office/powerpoint/2010/main" val="3925112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D51869E-66C7-934B-A360-A9A44A6845EA}" type="datetimeFigureOut">
              <a:rPr lang="en-US"/>
              <a:pPr>
                <a:defRPr/>
              </a:pPr>
              <a:t>21/6/17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259FE1E-08D8-FF42-9AAE-185E02AED089}" type="slidenum">
              <a:rPr lang="en-US"/>
              <a:pPr>
                <a:defRPr/>
              </a:pPr>
              <a:t>‹#›</a:t>
            </a:fld>
            <a:endParaRPr lang="en-US"/>
          </a:p>
        </p:txBody>
      </p:sp>
    </p:spTree>
    <p:extLst>
      <p:ext uri="{BB962C8B-B14F-4D97-AF65-F5344CB8AC3E}">
        <p14:creationId xmlns:p14="http://schemas.microsoft.com/office/powerpoint/2010/main" val="3929188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3AD12F-14D2-814B-961D-C4EB0AFD2299}" type="datetimeFigureOut">
              <a:rPr lang="en-US"/>
              <a:pPr>
                <a:defRPr/>
              </a:pPr>
              <a:t>21/6/17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E052DC3-23F9-484E-8C38-990ACF76BE5B}" type="slidenum">
              <a:rPr lang="en-US"/>
              <a:pPr>
                <a:defRPr/>
              </a:pPr>
              <a:t>‹#›</a:t>
            </a:fld>
            <a:endParaRPr lang="en-US"/>
          </a:p>
        </p:txBody>
      </p:sp>
    </p:spTree>
    <p:extLst>
      <p:ext uri="{BB962C8B-B14F-4D97-AF65-F5344CB8AC3E}">
        <p14:creationId xmlns:p14="http://schemas.microsoft.com/office/powerpoint/2010/main" val="115636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9E991-0C62-3E41-83DD-0CAEB6371AFF}" type="slidenum">
              <a:rPr lang="en-US"/>
              <a:pPr>
                <a:defRPr/>
              </a:pPr>
              <a:t>‹#›</a:t>
            </a:fld>
            <a:endParaRPr lang="en-US"/>
          </a:p>
        </p:txBody>
      </p:sp>
    </p:spTree>
    <p:extLst>
      <p:ext uri="{BB962C8B-B14F-4D97-AF65-F5344CB8AC3E}">
        <p14:creationId xmlns:p14="http://schemas.microsoft.com/office/powerpoint/2010/main" val="923594242"/>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651BC-8A3B-C842-8CAE-B8E966423906}" type="slidenum">
              <a:rPr lang="en-US"/>
              <a:pPr>
                <a:defRPr/>
              </a:pPr>
              <a:t>‹#›</a:t>
            </a:fld>
            <a:endParaRPr lang="en-US"/>
          </a:p>
        </p:txBody>
      </p:sp>
    </p:spTree>
    <p:extLst>
      <p:ext uri="{BB962C8B-B14F-4D97-AF65-F5344CB8AC3E}">
        <p14:creationId xmlns:p14="http://schemas.microsoft.com/office/powerpoint/2010/main" val="2184226914"/>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mn-lt"/>
                <a:ea typeface="ＭＳ Ｐゴシック" pitchFamily="24" charset="-128"/>
                <a:cs typeface="ＭＳ Ｐゴシック" pitchFamily="24" charset="-128"/>
              </a:defRPr>
            </a:lvl1pPr>
          </a:lstStyle>
          <a:p>
            <a:pPr>
              <a:defRPr/>
            </a:pPr>
            <a:endParaRPr lang="en-US"/>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mn-lt"/>
                <a:ea typeface="ＭＳ Ｐゴシック" pitchFamily="24" charset="-128"/>
                <a:cs typeface="ＭＳ Ｐゴシック" pitchFamily="24" charset="-128"/>
              </a:defRPr>
            </a:lvl1pPr>
          </a:lstStyle>
          <a:p>
            <a:pPr>
              <a:defRPr/>
            </a:pPr>
            <a:endParaRPr lang="en-US"/>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charset="0"/>
              </a:defRPr>
            </a:lvl1pPr>
          </a:lstStyle>
          <a:p>
            <a:pPr>
              <a:defRPr/>
            </a:pPr>
            <a:fld id="{1C612FBF-ED2D-3247-8302-6CF29AA0F4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xmlns:p14="http://schemas.microsoft.com/office/powerpoint/2010/main" spd="med">
    <p:fade/>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4" name="Freeform 2"/>
          <p:cNvSpPr>
            <a:spLocks/>
          </p:cNvSpPr>
          <p:nvPr/>
        </p:nvSpPr>
        <p:spPr bwMode="gray">
          <a:xfrm>
            <a:off x="690563" y="3340100"/>
            <a:ext cx="7653337" cy="485775"/>
          </a:xfrm>
          <a:custGeom>
            <a:avLst/>
            <a:gdLst>
              <a:gd name="T0" fmla="*/ 302203 w 4128"/>
              <a:gd name="T1" fmla="*/ 202829 h 479"/>
              <a:gd name="T2" fmla="*/ 7653337 w 4128"/>
              <a:gd name="T3" fmla="*/ 202829 h 479"/>
              <a:gd name="T4" fmla="*/ 7653337 w 4128"/>
              <a:gd name="T5" fmla="*/ 435068 h 479"/>
              <a:gd name="T6" fmla="*/ 0 w 4128"/>
              <a:gd name="T7" fmla="*/ 447238 h 479"/>
              <a:gd name="T8" fmla="*/ 302203 w 4128"/>
              <a:gd name="T9" fmla="*/ 202829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5"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latin typeface="+mn-lt"/>
                <a:ea typeface="ＭＳ Ｐゴシック" pitchFamily="24" charset="-128"/>
                <a:cs typeface="ＭＳ Ｐゴシック" pitchFamily="24" charset="-128"/>
              </a:defRPr>
            </a:lvl1pPr>
          </a:lstStyle>
          <a:p>
            <a:pPr>
              <a:defRPr/>
            </a:pPr>
            <a:endParaRPr lang="en-US"/>
          </a:p>
        </p:txBody>
      </p:sp>
      <p:sp>
        <p:nvSpPr>
          <p:cNvPr id="9" name="Rectangle 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latin typeface="+mn-lt"/>
                <a:ea typeface="ＭＳ Ｐゴシック" pitchFamily="24" charset="-128"/>
                <a:cs typeface="ＭＳ Ｐゴシック" pitchFamily="24" charset="-128"/>
              </a:defRPr>
            </a:lvl1pPr>
          </a:lstStyle>
          <a:p>
            <a:pPr>
              <a:defRPr/>
            </a:pPr>
            <a:endParaRPr lang="en-US"/>
          </a:p>
        </p:txBody>
      </p:sp>
      <p:sp>
        <p:nvSpPr>
          <p:cNvPr id="10" name="Rectangle 7"/>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latin typeface="Times New Roman" charset="0"/>
              </a:defRPr>
            </a:lvl1pPr>
          </a:lstStyle>
          <a:p>
            <a:pPr>
              <a:defRPr/>
            </a:pPr>
            <a:fld id="{FEBB8F99-CD38-9F46-A671-3424C9CCCE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spd="med">
    <p:fade/>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cs typeface="+mn-cs"/>
              </a:defRPr>
            </a:lvl1pPr>
          </a:lstStyle>
          <a:p>
            <a:pPr>
              <a:defRPr/>
            </a:pPr>
            <a:endParaRPr 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US"/>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E766F12-813A-8D4D-92BB-5CCF05917E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2286000"/>
            <a:ext cx="9144000" cy="3581400"/>
            <a:chOff x="0" y="1968"/>
            <a:chExt cx="5760" cy="2256"/>
          </a:xfrm>
        </p:grpSpPr>
        <p:sp>
          <p:nvSpPr>
            <p:cNvPr id="3892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2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3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4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5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6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7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8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8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8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3898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grpSp>
      <p:sp>
        <p:nvSpPr>
          <p:cNvPr id="3891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891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8740"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aseline="0">
                <a:solidFill>
                  <a:srgbClr val="FFFFFF"/>
                </a:solidFill>
                <a:latin typeface="Helvetica" pitchFamily="-65" charset="0"/>
                <a:ea typeface="Osaka" pitchFamily="-65" charset="-128"/>
                <a:cs typeface="Osaka" pitchFamily="-65" charset="-128"/>
              </a:defRPr>
            </a:lvl1pPr>
          </a:lstStyle>
          <a:p>
            <a:pPr>
              <a:defRPr/>
            </a:pPr>
            <a:endParaRPr lang="en-US" altLang="ja-JP"/>
          </a:p>
        </p:txBody>
      </p:sp>
      <p:sp>
        <p:nvSpPr>
          <p:cNvPr id="28741"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aseline="0">
                <a:solidFill>
                  <a:srgbClr val="FFFFFF"/>
                </a:solidFill>
                <a:latin typeface="Helvetica" pitchFamily="-65" charset="0"/>
                <a:ea typeface="Osaka" pitchFamily="-65" charset="-128"/>
                <a:cs typeface="Osaka" pitchFamily="-65" charset="-128"/>
              </a:defRPr>
            </a:lvl1pPr>
          </a:lstStyle>
          <a:p>
            <a:pPr>
              <a:defRPr/>
            </a:pPr>
            <a:endParaRPr lang="en-US" altLang="ja-JP"/>
          </a:p>
        </p:txBody>
      </p:sp>
      <p:sp>
        <p:nvSpPr>
          <p:cNvPr id="28742"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aseline="0">
                <a:solidFill>
                  <a:srgbClr val="FFFFFF"/>
                </a:solidFill>
                <a:latin typeface="Helvetica" charset="0"/>
                <a:ea typeface="Osaka" charset="0"/>
                <a:cs typeface="Osaka" charset="0"/>
              </a:defRPr>
            </a:lvl1pPr>
          </a:lstStyle>
          <a:p>
            <a:pPr>
              <a:defRPr/>
            </a:pPr>
            <a:fld id="{0965C22E-448D-2044-9090-A30A431FFDA5}" type="slidenum">
              <a:rPr lang="en-US" altLang="ja-JP"/>
              <a:pPr>
                <a:defRPr/>
              </a:pPr>
              <a:t>‹#›</a:t>
            </a:fld>
            <a:endParaRPr lang="en-US" altLang="ja-JP"/>
          </a:p>
        </p:txBody>
      </p:sp>
      <p:pic>
        <p:nvPicPr>
          <p:cNvPr id="38920"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44000" cy="6858000"/>
            <a:chOff x="0" y="0"/>
            <a:chExt cx="5760" cy="4320"/>
          </a:xfrm>
        </p:grpSpPr>
        <p:sp>
          <p:nvSpPr>
            <p:cNvPr id="51208"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sp>
          <p:nvSpPr>
            <p:cNvPr id="51209"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pic>
          <p:nvPicPr>
            <p:cNvPr id="51210" name="Picture 5" descr="URBBANN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blurRad="63500" dist="38099"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04"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a:ea typeface="+mn-ea"/>
                <a:cs typeface="+mn-cs"/>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8E2"/>
                </a:solidFill>
                <a:latin typeface="Arial Narrow"/>
                <a:ea typeface="+mn-ea"/>
                <a:cs typeface="+mn-cs"/>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charset="0"/>
              </a:defRPr>
            </a:lvl1pPr>
          </a:lstStyle>
          <a:p>
            <a:pPr>
              <a:defRPr/>
            </a:pPr>
            <a:fld id="{8CEDA80B-F610-024C-8636-81812710C75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Impact" pitchFamily="-111" charset="0"/>
        </a:defRPr>
      </a:lvl6pPr>
      <a:lvl7pPr marL="914400" algn="l" rtl="0" fontAlgn="base">
        <a:spcBef>
          <a:spcPct val="0"/>
        </a:spcBef>
        <a:spcAft>
          <a:spcPct val="0"/>
        </a:spcAft>
        <a:defRPr sz="4400">
          <a:solidFill>
            <a:schemeClr val="tx2"/>
          </a:solidFill>
          <a:latin typeface="Impact" pitchFamily="-111" charset="0"/>
        </a:defRPr>
      </a:lvl7pPr>
      <a:lvl8pPr marL="1371600" algn="l" rtl="0" fontAlgn="base">
        <a:spcBef>
          <a:spcPct val="0"/>
        </a:spcBef>
        <a:spcAft>
          <a:spcPct val="0"/>
        </a:spcAft>
        <a:defRPr sz="4400">
          <a:solidFill>
            <a:schemeClr val="tx2"/>
          </a:solidFill>
          <a:latin typeface="Impact" pitchFamily="-111" charset="0"/>
        </a:defRPr>
      </a:lvl8pPr>
      <a:lvl9pPr marL="1828800" algn="l" rtl="0" fontAlgn="base">
        <a:spcBef>
          <a:spcPct val="0"/>
        </a:spcBef>
        <a:spcAft>
          <a:spcPct val="0"/>
        </a:spcAft>
        <a:defRPr sz="4400">
          <a:solidFill>
            <a:schemeClr val="tx2"/>
          </a:solidFill>
          <a:latin typeface="Impact" pitchFamily="-111"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8000"/>
            <a:chOff x="0" y="0"/>
            <a:chExt cx="5760" cy="4320"/>
          </a:xfrm>
        </p:grpSpPr>
        <p:sp>
          <p:nvSpPr>
            <p:cNvPr id="63496"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sp>
          <p:nvSpPr>
            <p:cNvPr id="63497"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EAE8E2"/>
                </a:solidFill>
                <a:latin typeface="Times New Roman" charset="0"/>
              </a:endParaRPr>
            </a:p>
          </p:txBody>
        </p:sp>
        <p:pic>
          <p:nvPicPr>
            <p:cNvPr id="63498" name="Picture 5" descr="URBBANN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blurRad="63500" dist="38099"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3492"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a:ea typeface="+mn-ea"/>
                <a:cs typeface="+mn-cs"/>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8E2"/>
                </a:solidFill>
                <a:latin typeface="Arial Narrow"/>
                <a:ea typeface="+mn-ea"/>
                <a:cs typeface="+mn-cs"/>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charset="0"/>
              </a:defRPr>
            </a:lvl1pPr>
          </a:lstStyle>
          <a:p>
            <a:pPr>
              <a:defRPr/>
            </a:pPr>
            <a:fld id="{535F7AE4-7596-114D-AB5E-E972E60462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Impact" pitchFamily="-111" charset="0"/>
        </a:defRPr>
      </a:lvl6pPr>
      <a:lvl7pPr marL="914400" algn="l" rtl="0" fontAlgn="base">
        <a:spcBef>
          <a:spcPct val="0"/>
        </a:spcBef>
        <a:spcAft>
          <a:spcPct val="0"/>
        </a:spcAft>
        <a:defRPr sz="4400">
          <a:solidFill>
            <a:schemeClr val="tx2"/>
          </a:solidFill>
          <a:latin typeface="Impact" pitchFamily="-111" charset="0"/>
        </a:defRPr>
      </a:lvl7pPr>
      <a:lvl8pPr marL="1371600" algn="l" rtl="0" fontAlgn="base">
        <a:spcBef>
          <a:spcPct val="0"/>
        </a:spcBef>
        <a:spcAft>
          <a:spcPct val="0"/>
        </a:spcAft>
        <a:defRPr sz="4400">
          <a:solidFill>
            <a:schemeClr val="tx2"/>
          </a:solidFill>
          <a:latin typeface="Impact" pitchFamily="-111" charset="0"/>
        </a:defRPr>
      </a:lvl8pPr>
      <a:lvl9pPr marL="1828800" algn="l" rtl="0" fontAlgn="base">
        <a:spcBef>
          <a:spcPct val="0"/>
        </a:spcBef>
        <a:spcAft>
          <a:spcPct val="0"/>
        </a:spcAft>
        <a:defRPr sz="4400">
          <a:solidFill>
            <a:schemeClr val="tx2"/>
          </a:solidFill>
          <a:latin typeface="Impact" pitchFamily="-111"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0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70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5BCC7D9F-04D0-F442-8E01-D5F84DAB6F1F}" type="datetimeFigureOut">
              <a:rPr lang="en-US"/>
              <a:pPr>
                <a:defRPr/>
              </a:pPr>
              <a:t>21/6/17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BD647C1D-87B5-6F41-8B29-61D88DBD4E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idx="4294967295"/>
          </p:nvPr>
        </p:nvSpPr>
        <p:spPr>
          <a:xfrm>
            <a:off x="685800" y="2286000"/>
            <a:ext cx="7772400" cy="1143000"/>
          </a:xfrm>
        </p:spPr>
        <p:txBody>
          <a:bodyPr/>
          <a:lstStyle/>
          <a:p>
            <a:r>
              <a:rPr lang="en-US" sz="7200">
                <a:solidFill>
                  <a:srgbClr val="FFFFFF"/>
                </a:solidFill>
                <a:latin typeface="Times New Roman" charset="0"/>
                <a:ea typeface="ＭＳ Ｐゴシック" charset="0"/>
                <a:cs typeface="ＭＳ Ｐゴシック" charset="0"/>
              </a:rPr>
              <a:t>Deal With It</a:t>
            </a:r>
          </a:p>
        </p:txBody>
      </p:sp>
      <p:sp>
        <p:nvSpPr>
          <p:cNvPr id="76802" name="Title 1"/>
          <p:cNvSpPr txBox="1">
            <a:spLocks/>
          </p:cNvSpPr>
          <p:nvPr/>
        </p:nvSpPr>
        <p:spPr bwMode="auto">
          <a:xfrm>
            <a:off x="609600" y="3657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kumimoji="1" lang="en-US" sz="4800" i="1">
                <a:solidFill>
                  <a:srgbClr val="FFFFFF"/>
                </a:solidFill>
                <a:latin typeface="Times New Roman" charset="0"/>
              </a:rPr>
              <a:t>Nehemiah 13</a:t>
            </a:r>
          </a:p>
        </p:txBody>
      </p:sp>
      <p:sp>
        <p:nvSpPr>
          <p:cNvPr id="5" name="Rectangle 4"/>
          <p:cNvSpPr txBox="1">
            <a:spLocks noChangeArrowheads="1"/>
          </p:cNvSpPr>
          <p:nvPr/>
        </p:nvSpPr>
        <p:spPr bwMode="auto">
          <a:xfrm>
            <a:off x="-36513" y="6415088"/>
            <a:ext cx="9180513" cy="469900"/>
          </a:xfrm>
          <a:prstGeom prst="rect">
            <a:avLst/>
          </a:prstGeom>
          <a:noFill/>
          <a:ln>
            <a:noFill/>
          </a:ln>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charset="0"/>
                <a:ea typeface="Osaka" charset="0"/>
                <a:cs typeface="Osaka" charset="0"/>
              </a:rPr>
              <a:t>Rick Griffith • Crossroads International Church • BibleStudyDownloads.org</a:t>
            </a:r>
            <a:endParaRPr kumimoji="0" lang="en-US" sz="1800" b="0" i="0" u="none" strike="noStrike" kern="0" cap="none" spc="0" normalizeH="0" baseline="0" noProof="0">
              <a:ln>
                <a:noFill/>
              </a:ln>
              <a:solidFill>
                <a:srgbClr val="FFFFFF"/>
              </a:solidFill>
              <a:effectLst/>
              <a:uLnTx/>
              <a:uFillTx/>
              <a:latin typeface="Arial" charset="0"/>
              <a:ea typeface="Osaka" charset="0"/>
              <a:cs typeface="Osaka"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pic>
        <p:nvPicPr>
          <p:cNvPr id="234498" name="Picture 2" descr="IMG_275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pic>
        <p:nvPicPr>
          <p:cNvPr id="235522" name="Picture 1" descr="IMG_275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pic>
        <p:nvPicPr>
          <p:cNvPr id="236546" name="Picture 2" descr="IMG_194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600" y="36513"/>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pic>
        <p:nvPicPr>
          <p:cNvPr id="237570" name="Picture 1" descr="IMG_276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50" y="0"/>
            <a:ext cx="9210675"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p:cNvSpPr>
            <a:spLocks noGrp="1"/>
          </p:cNvSpPr>
          <p:nvPr>
            <p:ph type="title"/>
          </p:nvPr>
        </p:nvSpPr>
        <p:spPr>
          <a:xfrm>
            <a:off x="15875" y="5589588"/>
            <a:ext cx="9128125" cy="1143000"/>
          </a:xfrm>
        </p:spPr>
        <p:txBody>
          <a:bodyPr/>
          <a:lstStyle/>
          <a:p>
            <a:r>
              <a:rPr lang="en-US" b="1">
                <a:solidFill>
                  <a:schemeClr val="bg1"/>
                </a:solidFill>
                <a:latin typeface="Arial" charset="0"/>
                <a:ea typeface="ＭＳ Ｐゴシック" charset="0"/>
                <a:cs typeface="ＭＳ Ｐゴシック" charset="0"/>
              </a:rPr>
              <a:t>Finishing Our Sermon Series</a:t>
            </a:r>
          </a:p>
        </p:txBody>
      </p:sp>
      <p:sp>
        <p:nvSpPr>
          <p:cNvPr id="84996" name="Title 1"/>
          <p:cNvSpPr txBox="1">
            <a:spLocks/>
          </p:cNvSpPr>
          <p:nvPr/>
        </p:nvSpPr>
        <p:spPr bwMode="auto">
          <a:xfrm>
            <a:off x="1042988" y="2636838"/>
            <a:ext cx="3494087" cy="576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rgbClr val="FFFFFF"/>
                </a:solidFill>
                <a:cs typeface="Arial" charset="0"/>
              </a:rPr>
              <a:t>July-October 2013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54247">
            <a:off x="4038600" y="228600"/>
            <a:ext cx="4813300" cy="6400800"/>
          </a:xfrm>
          <a:prstGeom prst="rect">
            <a:avLst/>
          </a:prstGeom>
          <a:solidFill>
            <a:srgbClr val="FFFFFF"/>
          </a:solidFill>
          <a:ln w="127000">
            <a:solidFill>
              <a:schemeClr val="tx1"/>
            </a:solidFill>
            <a:miter lim="800000"/>
            <a:headEnd type="none" w="sm" len="sm"/>
            <a:tailEnd type="none" w="sm" len="sm"/>
          </a:ln>
        </p:spPr>
      </p:pic>
      <p:sp>
        <p:nvSpPr>
          <p:cNvPr id="86019" name="Rectangle 4"/>
          <p:cNvSpPr>
            <a:spLocks noGrp="1" noChangeArrowheads="1"/>
          </p:cNvSpPr>
          <p:nvPr>
            <p:ph type="ctrTitle" idx="4294967295"/>
          </p:nvPr>
        </p:nvSpPr>
        <p:spPr>
          <a:xfrm>
            <a:off x="152400" y="381000"/>
            <a:ext cx="4038600" cy="1600200"/>
          </a:xfrm>
        </p:spPr>
        <p:txBody>
          <a:bodyPr/>
          <a:lstStyle/>
          <a:p>
            <a:r>
              <a:rPr kumimoji="0" lang="en-US" sz="5000" b="1">
                <a:solidFill>
                  <a:schemeClr val="tx1"/>
                </a:solidFill>
                <a:latin typeface="Tahoma" charset="0"/>
                <a:ea typeface="ＭＳ Ｐゴシック" charset="0"/>
                <a:cs typeface="Tahoma" charset="0"/>
              </a:rPr>
              <a:t>Impossible project?</a:t>
            </a:r>
            <a:endParaRPr lang="en-US">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jerusalem-v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46075">
            <a:off x="838200" y="609600"/>
            <a:ext cx="7467600" cy="5603875"/>
          </a:xfrm>
          <a:prstGeom prst="rect">
            <a:avLst/>
          </a:prstGeom>
          <a:noFill/>
          <a:ln w="190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8066" name="Rectangle 3"/>
          <p:cNvSpPr>
            <a:spLocks noGrp="1" noChangeArrowheads="1"/>
          </p:cNvSpPr>
          <p:nvPr>
            <p:ph type="title" idx="4294967295"/>
          </p:nvPr>
        </p:nvSpPr>
        <p:spPr/>
        <p:txBody>
          <a:bodyPr/>
          <a:lstStyle/>
          <a:p>
            <a:r>
              <a:rPr lang="en-US">
                <a:latin typeface="Times New Roman" charset="0"/>
                <a:ea typeface="ＭＳ Ｐゴシック" charset="0"/>
                <a:cs typeface="ＭＳ Ｐゴシック" charset="0"/>
              </a:rPr>
              <a:t>Walls…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3" name="Picture 2" descr="800px-Jerusalem%2C_city_w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5891">
            <a:off x="914400" y="533400"/>
            <a:ext cx="7620000" cy="5715000"/>
          </a:xfrm>
          <a:prstGeom prst="rect">
            <a:avLst/>
          </a:prstGeom>
          <a:noFill/>
          <a:ln w="190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0114" name="Rectangle 3"/>
          <p:cNvSpPr>
            <a:spLocks noGrp="1" noChangeArrowheads="1"/>
          </p:cNvSpPr>
          <p:nvPr>
            <p:ph type="title" idx="4294967295"/>
          </p:nvPr>
        </p:nvSpPr>
        <p:spPr>
          <a:xfrm>
            <a:off x="1219200" y="457200"/>
            <a:ext cx="7239000" cy="1143000"/>
          </a:xfrm>
        </p:spPr>
        <p:txBody>
          <a:bodyPr/>
          <a:lstStyle/>
          <a:p>
            <a:r>
              <a:rPr lang="en-US">
                <a:latin typeface="Times New Roman" charset="0"/>
                <a:ea typeface="ＭＳ Ｐゴシック" charset="0"/>
                <a:cs typeface="ＭＳ Ｐゴシック" charset="0"/>
              </a:rPr>
              <a:t>And more walls…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eaLnBrk="1" hangingPunct="1"/>
            <a:endParaRPr lang="en-US">
              <a:solidFill>
                <a:srgbClr val="EAE8E2"/>
              </a:solidFill>
              <a:latin typeface="Times New Roman" charset="0"/>
            </a:endParaRPr>
          </a:p>
        </p:txBody>
      </p:sp>
      <p:pic>
        <p:nvPicPr>
          <p:cNvPr id="92162" name="Picture 1" descr="ezra_reads_gallery.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0" y="6248400"/>
            <a:ext cx="9144000" cy="609600"/>
          </a:xfrm>
        </p:spPr>
        <p:txBody>
          <a:bodyPr anchor="ctr"/>
          <a:lstStyle/>
          <a:p>
            <a:pPr algn="ctr">
              <a:defRPr/>
            </a:pPr>
            <a:r>
              <a:rPr lang="en-US" sz="2800" b="1" dirty="0" smtClean="0">
                <a:solidFill>
                  <a:srgbClr val="FFFFFF"/>
                </a:solidFill>
                <a:latin typeface="Arial" charset="0"/>
                <a:ea typeface="ＭＳ Ｐゴシック" charset="0"/>
                <a:cs typeface="Arial" charset="0"/>
              </a:rPr>
              <a:t>Reading the </a:t>
            </a:r>
            <a:r>
              <a:rPr lang="en-US" sz="2800" b="1" dirty="0">
                <a:solidFill>
                  <a:srgbClr val="FFFFFF"/>
                </a:solidFill>
                <a:latin typeface="Arial" charset="0"/>
                <a:ea typeface="ＭＳ Ｐゴシック" charset="0"/>
                <a:cs typeface="Arial" charset="0"/>
              </a:rPr>
              <a:t>Law Brought </a:t>
            </a:r>
            <a:r>
              <a:rPr lang="en-US" sz="2800" b="1" dirty="0" smtClean="0">
                <a:solidFill>
                  <a:srgbClr val="FFFFFF"/>
                </a:solidFill>
                <a:latin typeface="Arial" charset="0"/>
                <a:ea typeface="ＭＳ Ｐゴシック" charset="0"/>
                <a:cs typeface="Arial" charset="0"/>
              </a:rPr>
              <a:t>Revival (Neh. 8:8, 18; 9:3)</a:t>
            </a:r>
            <a:endParaRPr lang="en-US" sz="2800" b="1" dirty="0">
              <a:solidFill>
                <a:srgbClr val="FFFFFF"/>
              </a:solidFill>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5" name="Picture 3" descr="MFAJ00j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58622">
            <a:off x="304800" y="1084263"/>
            <a:ext cx="8534400" cy="4814887"/>
          </a:xfrm>
          <a:prstGeom prst="rect">
            <a:avLst/>
          </a:prstGeom>
          <a:noFill/>
          <a:ln w="190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93186" name="Title 2"/>
          <p:cNvSpPr>
            <a:spLocks noGrp="1"/>
          </p:cNvSpPr>
          <p:nvPr>
            <p:ph type="title" idx="4294967295"/>
          </p:nvPr>
        </p:nvSpPr>
        <p:spPr>
          <a:xfrm>
            <a:off x="0" y="44450"/>
            <a:ext cx="9144000" cy="668338"/>
          </a:xfrm>
        </p:spPr>
        <p:txBody>
          <a:bodyPr anchor="ctr"/>
          <a:lstStyle/>
          <a:p>
            <a:pPr algn="ctr"/>
            <a:r>
              <a:rPr lang="en-US" sz="3600" b="1">
                <a:solidFill>
                  <a:srgbClr val="FFFFFF"/>
                </a:solidFill>
                <a:latin typeface="Arial" charset="0"/>
                <a:ea typeface="ＭＳ Ｐゴシック" charset="0"/>
                <a:cs typeface="Arial" charset="0"/>
              </a:rPr>
              <a:t>Jerusalem was repopulated (Neh. 11)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78850" name="Picture 4" descr="Hudson.Taylor.ss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5400" y="2438400"/>
            <a:ext cx="2514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Oval 8"/>
          <p:cNvSpPr>
            <a:spLocks noChangeArrowheads="1"/>
          </p:cNvSpPr>
          <p:nvPr/>
        </p:nvSpPr>
        <p:spPr bwMode="auto">
          <a:xfrm>
            <a:off x="1524000" y="2667000"/>
            <a:ext cx="1981200" cy="2667000"/>
          </a:xfrm>
          <a:prstGeom prst="ellipse">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pPr algn="ctr"/>
            <a:endParaRPr lang="en-US" baseline="30000">
              <a:latin typeface="Times New Roman" charset="0"/>
            </a:endParaRPr>
          </a:p>
        </p:txBody>
      </p:sp>
      <p:sp>
        <p:nvSpPr>
          <p:cNvPr id="2" name="Title 1"/>
          <p:cNvSpPr>
            <a:spLocks noGrp="1"/>
          </p:cNvSpPr>
          <p:nvPr>
            <p:ph type="title" idx="4294967295"/>
          </p:nvPr>
        </p:nvSpPr>
        <p:spPr/>
        <p:txBody>
          <a:bodyPr/>
          <a:lstStyle/>
          <a:p>
            <a:pPr algn="ctr">
              <a:defRPr/>
            </a:pPr>
            <a:r>
              <a:rPr lang="en-US" b="1">
                <a:solidFill>
                  <a:srgbClr val="FFFFFF"/>
                </a:solidFill>
                <a:effectLst>
                  <a:outerShdw blurRad="38100" dist="38100" dir="2700000" algn="tl">
                    <a:srgbClr val="578963"/>
                  </a:outerShdw>
                </a:effectLst>
                <a:latin typeface="Arial" charset="0"/>
                <a:ea typeface="ＭＳ Ｐゴシック" charset="0"/>
                <a:cs typeface="Arial" charset="0"/>
              </a:rPr>
              <a:t>Two Taylor Sons</a:t>
            </a:r>
          </a:p>
        </p:txBody>
      </p:sp>
      <p:pic>
        <p:nvPicPr>
          <p:cNvPr id="78853" name="Picture 3" descr="Hudson.Taylor.ss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0" y="2438400"/>
            <a:ext cx="25146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1600200" y="2667000"/>
            <a:ext cx="1981200" cy="2667000"/>
          </a:xfrm>
          <a:prstGeom prst="ellipse">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pPr algn="ctr"/>
            <a:r>
              <a:rPr lang="en-US" sz="28700" baseline="30000">
                <a:latin typeface="Times New Roman" charset="0"/>
              </a:rPr>
              <a:t>?</a:t>
            </a:r>
          </a:p>
        </p:txBody>
      </p:sp>
      <p:sp>
        <p:nvSpPr>
          <p:cNvPr id="8" name="Oval 7"/>
          <p:cNvSpPr>
            <a:spLocks noChangeArrowheads="1"/>
          </p:cNvSpPr>
          <p:nvPr/>
        </p:nvSpPr>
        <p:spPr bwMode="auto">
          <a:xfrm>
            <a:off x="5638800" y="2667000"/>
            <a:ext cx="1981200" cy="2667000"/>
          </a:xfrm>
          <a:prstGeom prst="ellipse">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p>
            <a:pPr algn="ctr"/>
            <a:endParaRPr lang="en-US" baseline="30000">
              <a:latin typeface="Times New Roman"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accel="50000" decel="50000"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95234" name="Picture 3" descr="neh%2012%20-%2027%20dedication%20of%20the%20wall%20of%20jerusal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50414">
            <a:off x="381000" y="457200"/>
            <a:ext cx="5591175" cy="6400800"/>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5235" name="Title 3"/>
          <p:cNvSpPr>
            <a:spLocks noGrp="1"/>
          </p:cNvSpPr>
          <p:nvPr>
            <p:ph type="ctrTitle" idx="4294967295"/>
          </p:nvPr>
        </p:nvSpPr>
        <p:spPr>
          <a:xfrm>
            <a:off x="6400800" y="533400"/>
            <a:ext cx="2743200" cy="2971800"/>
          </a:xfrm>
        </p:spPr>
        <p:txBody>
          <a:bodyPr/>
          <a:lstStyle/>
          <a:p>
            <a:r>
              <a:rPr lang="en-US" sz="6000" b="1" baseline="30000">
                <a:solidFill>
                  <a:schemeClr val="tx1"/>
                </a:solidFill>
                <a:latin typeface="Tahoma" charset="0"/>
                <a:ea typeface="ＭＳ Ｐゴシック" charset="0"/>
                <a:cs typeface="Tahoma" charset="0"/>
              </a:rPr>
              <a:t>They gave thanks (Neh. 12)</a:t>
            </a:r>
            <a:endParaRPr lang="en-US" sz="5400">
              <a:latin typeface="Times New Roman"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nvGraphicFramePr>
        <p:xfrm>
          <a:off x="533400" y="1135063"/>
          <a:ext cx="8153400" cy="4846638"/>
        </p:xfrm>
        <a:graphic>
          <a:graphicData uri="http://schemas.openxmlformats.org/drawingml/2006/table">
            <a:tbl>
              <a:tblPr/>
              <a:tblGrid>
                <a:gridCol w="4098925"/>
                <a:gridCol w="4054475"/>
              </a:tblGrid>
              <a:tr h="579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Choir 1 (12:31-37)</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Choir 2 (12:38-40)</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accent1"/>
                    </a:solidFill>
                  </a:tcPr>
                </a:tc>
              </a:tr>
              <a:tr h="1066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Led south </a:t>
                      </a:r>
                      <a:br>
                        <a:rPr kumimoji="0" lang="en-US" sz="3200" b="0" i="0" u="none" strike="noStrike" cap="none" normalizeH="0" baseline="0">
                          <a:ln>
                            <a:noFill/>
                          </a:ln>
                          <a:solidFill>
                            <a:schemeClr val="tx1"/>
                          </a:solidFill>
                          <a:effectLst/>
                          <a:latin typeface="Tahoma" pitchFamily="24" charset="-52"/>
                          <a:ea typeface="New York" charset="0"/>
                          <a:cs typeface="New York" charset="0"/>
                        </a:rPr>
                      </a:br>
                      <a:r>
                        <a:rPr kumimoji="0" lang="en-US" sz="3200" b="0" i="0" u="none" strike="noStrike" cap="none" normalizeH="0" baseline="0">
                          <a:ln>
                            <a:noFill/>
                          </a:ln>
                          <a:solidFill>
                            <a:schemeClr val="tx1"/>
                          </a:solidFill>
                          <a:effectLst/>
                          <a:latin typeface="Tahoma" pitchFamily="24" charset="-52"/>
                          <a:ea typeface="New York" charset="0"/>
                          <a:cs typeface="New York" charset="0"/>
                        </a:rPr>
                        <a:t>by Ezra</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Led north </a:t>
                      </a:r>
                      <a:br>
                        <a:rPr kumimoji="0" lang="en-US" sz="3200" b="0" i="0" u="none" strike="noStrike" cap="none" normalizeH="0" baseline="0">
                          <a:ln>
                            <a:noFill/>
                          </a:ln>
                          <a:solidFill>
                            <a:schemeClr val="tx1"/>
                          </a:solidFill>
                          <a:effectLst/>
                          <a:latin typeface="Tahoma" pitchFamily="24" charset="-52"/>
                          <a:ea typeface="New York" charset="0"/>
                          <a:cs typeface="New York" charset="0"/>
                        </a:rPr>
                      </a:br>
                      <a:r>
                        <a:rPr kumimoji="0" lang="en-US" sz="3200" b="0" i="0" u="none" strike="noStrike" cap="none" normalizeH="0" baseline="0">
                          <a:ln>
                            <a:noFill/>
                          </a:ln>
                          <a:solidFill>
                            <a:schemeClr val="tx1"/>
                          </a:solidFill>
                          <a:effectLst/>
                          <a:latin typeface="Tahoma" pitchFamily="24" charset="-52"/>
                          <a:ea typeface="New York" charset="0"/>
                          <a:cs typeface="New York" charset="0"/>
                        </a:rPr>
                        <a:t>by Nehemiah</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accent2"/>
                    </a:solidFill>
                  </a:tcPr>
                </a:tc>
              </a:tr>
              <a:tr h="1066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Hoshaiah led half of the leaders of Judah</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Nehemiah led half of the leaders of Judah</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accent2"/>
                    </a:solidFill>
                  </a:tcPr>
                </a:tc>
              </a:tr>
              <a:tr h="57915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66925" algn="l"/>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Several singers</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8 singers</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accent2"/>
                    </a:solidFill>
                  </a:tcPr>
                </a:tc>
              </a:tr>
              <a:tr h="15545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Zechariah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8 priests playing instruments</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Jezrahiah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ahoma" pitchFamily="24" charset="-52"/>
                          <a:ea typeface="New York" charset="0"/>
                          <a:cs typeface="New York" charset="0"/>
                        </a:rPr>
                        <a:t>8 priests playing trumpets</a:t>
                      </a:r>
                    </a:p>
                  </a:txBody>
                  <a:tcPr marT="45723" marB="45723" horzOverflow="overflow">
                    <a:lnL w="28575" cap="flat" cmpd="sng" algn="ctr">
                      <a:solidFill>
                        <a:srgbClr val="FFFFFF"/>
                      </a:solidFill>
                      <a:prstDash val="solid"/>
                      <a:miter lim="800000"/>
                      <a:headEnd type="none" w="sm" len="sm"/>
                      <a:tailEnd type="none" w="sm" len="sm"/>
                    </a:lnL>
                    <a:lnR w="28575" cap="flat" cmpd="sng" algn="ctr">
                      <a:solidFill>
                        <a:srgbClr val="FFFFFF"/>
                      </a:solidFill>
                      <a:prstDash val="solid"/>
                      <a:miter lim="800000"/>
                      <a:headEnd type="none" w="sm" len="sm"/>
                      <a:tailEnd type="none" w="sm" len="sm"/>
                    </a:lnR>
                    <a:lnT w="28575" cap="flat" cmpd="sng" algn="ctr">
                      <a:solidFill>
                        <a:srgbClr val="FFFFFF"/>
                      </a:solidFill>
                      <a:prstDash val="solid"/>
                      <a:miter lim="800000"/>
                      <a:headEnd type="none" w="sm" len="sm"/>
                      <a:tailEnd type="none" w="sm" len="sm"/>
                    </a:lnT>
                    <a:lnB w="28575" cap="flat" cmpd="sng" algn="ctr">
                      <a:solidFill>
                        <a:srgbClr val="FFFFFF"/>
                      </a:solidFill>
                      <a:prstDash val="solid"/>
                      <a:miter lim="800000"/>
                      <a:headEnd type="none" w="sm" len="sm"/>
                      <a:tailEnd type="none" w="sm" len="sm"/>
                    </a:lnB>
                    <a:lnTlToBr>
                      <a:noFill/>
                    </a:lnTlToBr>
                    <a:lnBlToTr>
                      <a:noFill/>
                    </a:lnBlToTr>
                    <a:solidFill>
                      <a:schemeClr val="accent2"/>
                    </a:solidFill>
                  </a:tcPr>
                </a:tc>
              </a:tr>
            </a:tbl>
          </a:graphicData>
        </a:graphic>
      </p:graphicFrame>
      <p:sp>
        <p:nvSpPr>
          <p:cNvPr id="97301" name="Rectangle 112"/>
          <p:cNvSpPr>
            <a:spLocks noGrp="1" noChangeArrowheads="1"/>
          </p:cNvSpPr>
          <p:nvPr>
            <p:ph type="title" idx="4294967295"/>
          </p:nvPr>
        </p:nvSpPr>
        <p:spPr>
          <a:xfrm>
            <a:off x="685800" y="228600"/>
            <a:ext cx="7772400" cy="685800"/>
          </a:xfrm>
        </p:spPr>
        <p:txBody>
          <a:bodyPr/>
          <a:lstStyle/>
          <a:p>
            <a:pPr algn="ctr"/>
            <a:r>
              <a:rPr lang="en-US">
                <a:solidFill>
                  <a:srgbClr val="FFFFFF"/>
                </a:solidFill>
                <a:latin typeface="Arial" charset="0"/>
                <a:ea typeface="ＭＳ Ｐゴシック" charset="0"/>
                <a:cs typeface="ＭＳ Ｐゴシック" charset="0"/>
              </a:rPr>
              <a:t>The Two Choir Procession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99330" name="Picture 3" descr="luth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881063"/>
            <a:ext cx="4391025" cy="3309937"/>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31" name="Picture 4" descr="lyre_palasti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33892">
            <a:off x="100013" y="3852863"/>
            <a:ext cx="2973387" cy="3060700"/>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5" descr="cymb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05520">
            <a:off x="5486400" y="3124200"/>
            <a:ext cx="3429000" cy="3429000"/>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3" name="Title 4"/>
          <p:cNvSpPr>
            <a:spLocks noGrp="1"/>
          </p:cNvSpPr>
          <p:nvPr>
            <p:ph type="ctrTitle" idx="4294967295"/>
          </p:nvPr>
        </p:nvSpPr>
        <p:spPr>
          <a:xfrm>
            <a:off x="609600" y="0"/>
            <a:ext cx="7772400" cy="685800"/>
          </a:xfrm>
        </p:spPr>
        <p:txBody>
          <a:bodyPr/>
          <a:lstStyle/>
          <a:p>
            <a:r>
              <a:rPr lang="en-US">
                <a:latin typeface="Times New Roman" charset="0"/>
                <a:ea typeface="ＭＳ Ｐゴシック" charset="0"/>
                <a:cs typeface="ＭＳ Ｐゴシック" charset="0"/>
              </a:rPr>
              <a:t>Bring out all the instruments…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0137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0" y="419100"/>
            <a:ext cx="889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itle 1"/>
          <p:cNvSpPr>
            <a:spLocks noGrp="1"/>
          </p:cNvSpPr>
          <p:nvPr>
            <p:ph type="title" idx="4294967295"/>
          </p:nvPr>
        </p:nvSpPr>
        <p:spPr>
          <a:xfrm>
            <a:off x="683568" y="0"/>
            <a:ext cx="7772400" cy="1143000"/>
          </a:xfrm>
          <a:extLst/>
        </p:spPr>
        <p:txBody>
          <a:bodyPr/>
          <a:lstStyle/>
          <a:p>
            <a:pPr algn="ctr">
              <a:defRPr/>
            </a:pPr>
            <a:r>
              <a:rPr lang="en-US" sz="6600" b="1" dirty="0" smtClean="0">
                <a:solidFill>
                  <a:srgbClr val="FFFFFF"/>
                </a:solidFill>
                <a:effectLst>
                  <a:glow rad="139700">
                    <a:schemeClr val="tx1"/>
                  </a:glow>
                </a:effectLst>
                <a:latin typeface="Arial"/>
                <a:ea typeface="ＭＳ Ｐゴシック" charset="0"/>
                <a:cs typeface="Arial"/>
              </a:rPr>
              <a:t>Commitments?</a:t>
            </a:r>
            <a:endParaRPr lang="en-US" sz="6600" b="1" dirty="0">
              <a:solidFill>
                <a:srgbClr val="FFFFFF"/>
              </a:solidFill>
              <a:effectLst>
                <a:glow rad="139700">
                  <a:schemeClr val="tx1"/>
                </a:glow>
              </a:effectLst>
              <a:latin typeface="Arial"/>
              <a:ea typeface="ＭＳ Ｐゴシック" charset="0"/>
              <a:cs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7688" y="2073275"/>
            <a:ext cx="4975226"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56100" y="2109788"/>
            <a:ext cx="4870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635375" y="2936875"/>
            <a:ext cx="720725" cy="936625"/>
          </a:xfrm>
          <a:prstGeom prst="rightArrow">
            <a:avLst>
              <a:gd name="adj1" fmla="val 50000"/>
              <a:gd name="adj2" fmla="val 50000"/>
            </a:avLst>
          </a:prstGeom>
          <a:solidFill>
            <a:srgbClr val="008000"/>
          </a:solidFill>
          <a:ln w="9525">
            <a:solidFill>
              <a:schemeClr val="tx1"/>
            </a:solidFill>
            <a:round/>
            <a:headEnd/>
            <a:tailEnd/>
          </a:ln>
        </p:spPr>
        <p:txBody>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a:t>
            </a:r>
            <a:r>
              <a:rPr kumimoji="1" lang="en-US" sz="3200" b="1" smtClean="0">
                <a:solidFill>
                  <a:srgbClr val="FFFF00"/>
                </a:solidFill>
                <a:effectLst>
                  <a:outerShdw blurRad="38100" dist="38100" dir="2700000" algn="tl">
                    <a:srgbClr val="000000">
                      <a:alpha val="43137"/>
                    </a:srgbClr>
                  </a:outerShdw>
                </a:effectLst>
                <a:cs typeface="Arial" charset="0"/>
              </a:rPr>
              <a:t>temple </a:t>
            </a:r>
            <a:r>
              <a:rPr kumimoji="1" lang="en-US" sz="3200" b="1" smtClean="0">
                <a:solidFill>
                  <a:srgbClr val="FFFFFF"/>
                </a:solidFill>
                <a:effectLst>
                  <a:outerShdw blurRad="38100" dist="38100" dir="2700000" algn="tl">
                    <a:srgbClr val="000000">
                      <a:alpha val="43137"/>
                    </a:srgbClr>
                  </a:outerShdw>
                </a:effectLst>
                <a:cs typeface="Arial" charset="0"/>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2" name="Title 1"/>
          <p:cNvSpPr txBox="1">
            <a:spLocks/>
          </p:cNvSpPr>
          <p:nvPr/>
        </p:nvSpPr>
        <p:spPr bwMode="auto">
          <a:xfrm>
            <a:off x="457200" y="3124200"/>
            <a:ext cx="8382000" cy="35814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b="1" baseline="30000" smtClean="0">
                <a:solidFill>
                  <a:srgbClr val="FFFFFF"/>
                </a:solidFill>
                <a:effectLst>
                  <a:outerShdw blurRad="38100" dist="38100" dir="2700000" algn="tl">
                    <a:srgbClr val="000000">
                      <a:alpha val="43137"/>
                    </a:srgbClr>
                  </a:outerShdw>
                </a:effectLst>
                <a:cs typeface="Arial" charset="0"/>
              </a:rPr>
              <a:t>1</a:t>
            </a:r>
            <a:r>
              <a:rPr kumimoji="1" lang="en-US" b="1" smtClean="0">
                <a:solidFill>
                  <a:srgbClr val="FFFFFF"/>
                </a:solidFill>
                <a:effectLst>
                  <a:outerShdw blurRad="38100" dist="38100" dir="2700000" algn="tl">
                    <a:srgbClr val="000000">
                      <a:alpha val="43137"/>
                    </a:srgbClr>
                  </a:outerShdw>
                </a:effectLst>
                <a:cs typeface="Arial" charset="0"/>
              </a:rPr>
              <a:t>On that same day, as the Book of Moses was being read to the people, the passage was found that said no Ammonite or Moabite should ever be permitted to enter the assembly of God. </a:t>
            </a:r>
            <a:r>
              <a:rPr kumimoji="1" lang="en-US" b="1" baseline="30000" smtClean="0">
                <a:solidFill>
                  <a:srgbClr val="FFFFFF"/>
                </a:solidFill>
                <a:effectLst>
                  <a:outerShdw blurRad="38100" dist="38100" dir="2700000" algn="tl">
                    <a:srgbClr val="000000">
                      <a:alpha val="43137"/>
                    </a:srgbClr>
                  </a:outerShdw>
                </a:effectLst>
                <a:cs typeface="Arial" charset="0"/>
              </a:rPr>
              <a:t>2</a:t>
            </a:r>
            <a:r>
              <a:rPr kumimoji="1" lang="en-US" b="1" smtClean="0">
                <a:solidFill>
                  <a:srgbClr val="FFFFFF"/>
                </a:solidFill>
                <a:effectLst>
                  <a:outerShdw blurRad="38100" dist="38100" dir="2700000" algn="tl">
                    <a:srgbClr val="000000">
                      <a:alpha val="43137"/>
                    </a:srgbClr>
                  </a:outerShdw>
                </a:effectLst>
                <a:cs typeface="Arial" charset="0"/>
              </a:rPr>
              <a:t>For they had not provided the Israelites with food and water in the wilderness. Instead, they hired Balaam to curse them, though our God turned the curse into a blessing. </a:t>
            </a:r>
            <a:r>
              <a:rPr kumimoji="1" lang="en-US" b="1" baseline="30000" smtClean="0">
                <a:solidFill>
                  <a:srgbClr val="FFFFFF"/>
                </a:solidFill>
                <a:effectLst>
                  <a:outerShdw blurRad="38100" dist="38100" dir="2700000" algn="tl">
                    <a:srgbClr val="000000">
                      <a:alpha val="43137"/>
                    </a:srgbClr>
                  </a:outerShdw>
                </a:effectLst>
                <a:cs typeface="Arial" charset="0"/>
              </a:rPr>
              <a:t>3</a:t>
            </a:r>
            <a:r>
              <a:rPr kumimoji="1" lang="en-US" b="1" smtClean="0">
                <a:solidFill>
                  <a:srgbClr val="FFFFFF"/>
                </a:solidFill>
                <a:effectLst>
                  <a:outerShdw blurRad="38100" dist="38100" dir="2700000" algn="tl">
                    <a:srgbClr val="000000">
                      <a:alpha val="43137"/>
                    </a:srgbClr>
                  </a:outerShdw>
                </a:effectLst>
                <a:cs typeface="Arial" charset="0"/>
              </a:rPr>
              <a:t>When this passage of the Law was read, all those of foreign descent were immediately excluded from the assembly.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7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7522" name="Rectangle 3"/>
          <p:cNvSpPr>
            <a:spLocks noGrp="1" noChangeArrowheads="1"/>
          </p:cNvSpPr>
          <p:nvPr>
            <p:ph type="title" idx="4294967295"/>
          </p:nvPr>
        </p:nvSpPr>
        <p:spPr>
          <a:xfrm>
            <a:off x="0" y="0"/>
            <a:ext cx="4191000" cy="1447800"/>
          </a:xfrm>
          <a:solidFill>
            <a:srgbClr val="000000"/>
          </a:solidFill>
        </p:spPr>
        <p:txBody>
          <a:bodyPr/>
          <a:lstStyle/>
          <a:p>
            <a:pPr algn="ctr"/>
            <a:r>
              <a:rPr lang="en-US" sz="4000">
                <a:solidFill>
                  <a:srgbClr val="FFFFFF"/>
                </a:solidFill>
                <a:latin typeface="Arial" charset="0"/>
                <a:ea typeface="ＭＳ Ｐゴシック" charset="0"/>
                <a:cs typeface="ＭＳ Ｐゴシック" charset="0"/>
              </a:rPr>
              <a:t>Enemies in Nehemiah 2:19</a:t>
            </a:r>
            <a:endParaRPr lang="en-US" sz="4000">
              <a:latin typeface="Times New Roman" charset="0"/>
              <a:ea typeface="ＭＳ Ｐゴシック" charset="0"/>
              <a:cs typeface="ＭＳ Ｐゴシック" charset="0"/>
            </a:endParaRPr>
          </a:p>
        </p:txBody>
      </p:sp>
      <p:sp>
        <p:nvSpPr>
          <p:cNvPr id="187397" name="AutoShape 5"/>
          <p:cNvSpPr>
            <a:spLocks noChangeArrowheads="1"/>
          </p:cNvSpPr>
          <p:nvPr/>
        </p:nvSpPr>
        <p:spPr bwMode="auto">
          <a:xfrm>
            <a:off x="2362200" y="4419600"/>
            <a:ext cx="3124200" cy="2438400"/>
          </a:xfrm>
          <a:prstGeom prst="irregularSeal2">
            <a:avLst/>
          </a:prstGeom>
          <a:solidFill>
            <a:srgbClr val="FF0000"/>
          </a:solidFill>
          <a:ln w="9525">
            <a:solidFill>
              <a:schemeClr val="tx1"/>
            </a:solidFill>
            <a:miter lim="800000"/>
            <a:headEnd/>
            <a:tailEnd/>
          </a:ln>
          <a:effectLst>
            <a:outerShdw blurRad="63500" sy="50000" rotWithShape="0">
              <a:srgbClr val="000000">
                <a:alpha val="74998"/>
              </a:srgbClr>
            </a:outerShdw>
          </a:effectLst>
        </p:spPr>
        <p:txBody>
          <a:bodyPr wrap="none" anchor="ctr"/>
          <a:lstStyle/>
          <a:p>
            <a:pPr algn="ctr">
              <a:defRPr/>
            </a:pPr>
            <a:r>
              <a:rPr kumimoji="1" lang="en-US" sz="4400" b="1" baseline="30000" dirty="0" err="1">
                <a:solidFill>
                  <a:srgbClr val="FFFFFF"/>
                </a:solidFill>
                <a:effectLst>
                  <a:outerShdw blurRad="38100" dist="38100" dir="2700000" algn="tl">
                    <a:srgbClr val="000000"/>
                  </a:outerShdw>
                </a:effectLst>
              </a:rPr>
              <a:t>Geshom</a:t>
            </a:r>
            <a:r>
              <a:rPr kumimoji="1" lang="en-US" sz="4400" b="1" baseline="30000" dirty="0">
                <a:solidFill>
                  <a:srgbClr val="FFFFFF"/>
                </a:solidFill>
                <a:effectLst>
                  <a:outerShdw blurRad="38100" dist="38100" dir="2700000" algn="tl">
                    <a:srgbClr val="000000"/>
                  </a:outerShdw>
                </a:effectLst>
              </a:rPr>
              <a:t> </a:t>
            </a:r>
            <a:br>
              <a:rPr kumimoji="1" lang="en-US" sz="4400" b="1" baseline="30000" dirty="0">
                <a:solidFill>
                  <a:srgbClr val="FFFFFF"/>
                </a:solidFill>
                <a:effectLst>
                  <a:outerShdw blurRad="38100" dist="38100" dir="2700000" algn="tl">
                    <a:srgbClr val="000000"/>
                  </a:outerShdw>
                </a:effectLst>
              </a:rPr>
            </a:br>
            <a:r>
              <a:rPr kumimoji="1" lang="en-US" sz="4400" b="1" baseline="30000" dirty="0">
                <a:solidFill>
                  <a:srgbClr val="FFFFFF"/>
                </a:solidFill>
                <a:effectLst>
                  <a:outerShdw blurRad="38100" dist="38100" dir="2700000" algn="tl">
                    <a:srgbClr val="000000"/>
                  </a:outerShdw>
                </a:effectLst>
              </a:rPr>
              <a:t>the Arab</a:t>
            </a:r>
            <a:endParaRPr kumimoji="1" lang="en-US" sz="4400" b="1" baseline="30000" dirty="0">
              <a:solidFill>
                <a:srgbClr val="FFFFFF"/>
              </a:solidFill>
            </a:endParaRPr>
          </a:p>
        </p:txBody>
      </p:sp>
      <p:sp>
        <p:nvSpPr>
          <p:cNvPr id="187399" name="AutoShape 7"/>
          <p:cNvSpPr>
            <a:spLocks noChangeArrowheads="1"/>
          </p:cNvSpPr>
          <p:nvPr/>
        </p:nvSpPr>
        <p:spPr bwMode="auto">
          <a:xfrm>
            <a:off x="5105400" y="-381000"/>
            <a:ext cx="3124200" cy="2438400"/>
          </a:xfrm>
          <a:prstGeom prst="irregularSeal2">
            <a:avLst/>
          </a:prstGeom>
          <a:solidFill>
            <a:srgbClr val="FF0000"/>
          </a:solidFill>
          <a:ln w="9525">
            <a:solidFill>
              <a:schemeClr val="tx1"/>
            </a:solidFill>
            <a:miter lim="800000"/>
            <a:headEnd/>
            <a:tailEnd/>
          </a:ln>
          <a:effectLst>
            <a:outerShdw blurRad="63500" sy="50000" rotWithShape="0">
              <a:srgbClr val="000000">
                <a:alpha val="74998"/>
              </a:srgbClr>
            </a:outerShdw>
          </a:effectLst>
        </p:spPr>
        <p:txBody>
          <a:bodyPr wrap="none" anchor="ctr"/>
          <a:lstStyle/>
          <a:p>
            <a:pPr algn="ctr">
              <a:defRPr/>
            </a:pPr>
            <a:r>
              <a:rPr kumimoji="1" lang="en-US" sz="4400" b="1" baseline="30000">
                <a:solidFill>
                  <a:srgbClr val="FFFFFF"/>
                </a:solidFill>
                <a:effectLst>
                  <a:outerShdw blurRad="38100" dist="38100" dir="2700000" algn="tl">
                    <a:srgbClr val="000000"/>
                  </a:outerShdw>
                </a:effectLst>
              </a:rPr>
              <a:t>Sanballat </a:t>
            </a:r>
            <a:br>
              <a:rPr kumimoji="1" lang="en-US" sz="4400" b="1" baseline="30000">
                <a:solidFill>
                  <a:srgbClr val="FFFFFF"/>
                </a:solidFill>
                <a:effectLst>
                  <a:outerShdw blurRad="38100" dist="38100" dir="2700000" algn="tl">
                    <a:srgbClr val="000000"/>
                  </a:outerShdw>
                </a:effectLst>
              </a:rPr>
            </a:br>
            <a:r>
              <a:rPr kumimoji="1" lang="en-US" sz="4400" b="1" baseline="30000">
                <a:solidFill>
                  <a:srgbClr val="FFFFFF"/>
                </a:solidFill>
                <a:effectLst>
                  <a:outerShdw blurRad="38100" dist="38100" dir="2700000" algn="tl">
                    <a:srgbClr val="000000"/>
                  </a:outerShdw>
                </a:effectLst>
              </a:rPr>
              <a:t>the Samaritan</a:t>
            </a:r>
            <a:endParaRPr kumimoji="1" lang="en-US" sz="4400" b="1" baseline="30000">
              <a:solidFill>
                <a:srgbClr val="FFFFFF"/>
              </a:solidFill>
            </a:endParaRPr>
          </a:p>
        </p:txBody>
      </p:sp>
      <p:sp>
        <p:nvSpPr>
          <p:cNvPr id="187400" name="AutoShape 8"/>
          <p:cNvSpPr>
            <a:spLocks noChangeArrowheads="1"/>
          </p:cNvSpPr>
          <p:nvPr/>
        </p:nvSpPr>
        <p:spPr bwMode="auto">
          <a:xfrm>
            <a:off x="6477000" y="2590800"/>
            <a:ext cx="3124200" cy="2438400"/>
          </a:xfrm>
          <a:prstGeom prst="irregularSeal2">
            <a:avLst/>
          </a:prstGeom>
          <a:solidFill>
            <a:srgbClr val="FF0000"/>
          </a:solidFill>
          <a:ln w="9525">
            <a:solidFill>
              <a:schemeClr val="tx1"/>
            </a:solidFill>
            <a:miter lim="800000"/>
            <a:headEnd/>
            <a:tailEnd/>
          </a:ln>
          <a:effectLst>
            <a:outerShdw blurRad="63500" sy="50000" rotWithShape="0">
              <a:srgbClr val="000000">
                <a:alpha val="74998"/>
              </a:srgbClr>
            </a:outerShdw>
          </a:effectLst>
        </p:spPr>
        <p:txBody>
          <a:bodyPr wrap="none" anchor="ctr"/>
          <a:lstStyle/>
          <a:p>
            <a:pPr algn="ctr">
              <a:defRPr/>
            </a:pPr>
            <a:r>
              <a:rPr kumimoji="1" lang="en-US" sz="4400" b="1" baseline="30000">
                <a:solidFill>
                  <a:srgbClr val="FFFFFF"/>
                </a:solidFill>
                <a:effectLst>
                  <a:outerShdw blurRad="38100" dist="38100" dir="2700000" algn="tl">
                    <a:srgbClr val="000000"/>
                  </a:outerShdw>
                </a:effectLst>
              </a:rPr>
              <a:t>Tobiah </a:t>
            </a:r>
            <a:br>
              <a:rPr kumimoji="1" lang="en-US" sz="4400" b="1" baseline="30000">
                <a:solidFill>
                  <a:srgbClr val="FFFFFF"/>
                </a:solidFill>
                <a:effectLst>
                  <a:outerShdw blurRad="38100" dist="38100" dir="2700000" algn="tl">
                    <a:srgbClr val="000000"/>
                  </a:outerShdw>
                </a:effectLst>
              </a:rPr>
            </a:br>
            <a:r>
              <a:rPr kumimoji="1" lang="en-US" sz="4400" b="1" baseline="30000">
                <a:solidFill>
                  <a:srgbClr val="FFFFFF"/>
                </a:solidFill>
                <a:effectLst>
                  <a:outerShdw blurRad="38100" dist="38100" dir="2700000" algn="tl">
                    <a:srgbClr val="000000"/>
                  </a:outerShdw>
                </a:effectLst>
              </a:rPr>
              <a:t>the Ammonite</a:t>
            </a:r>
            <a:endParaRPr kumimoji="1" lang="en-US" sz="4400" b="1" baseline="30000">
              <a:solidFill>
                <a:srgbClr val="FFFFFF"/>
              </a:solidFill>
            </a:endParaRPr>
          </a:p>
        </p:txBody>
      </p:sp>
      <p:pic>
        <p:nvPicPr>
          <p:cNvPr id="107526" name="Picture 1" descr="titlestonewall50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2590800"/>
            <a:ext cx="21717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Text Box 10"/>
          <p:cNvSpPr txBox="1">
            <a:spLocks noChangeArrowheads="1"/>
          </p:cNvSpPr>
          <p:nvPr/>
        </p:nvSpPr>
        <p:spPr bwMode="auto">
          <a:xfrm>
            <a:off x="4572000" y="2849563"/>
            <a:ext cx="2438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baseline="30000">
                <a:solidFill>
                  <a:srgbClr val="000000"/>
                </a:solidFill>
                <a:latin typeface="Times New Roman" charset="0"/>
              </a:rPr>
              <a:t>NEHEMIAH</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p:cTn id="7" dur="500" decel="50000" fill="hold">
                                          <p:stCondLst>
                                            <p:cond delay="0"/>
                                          </p:stCondLst>
                                        </p:cTn>
                                        <p:tgtEl>
                                          <p:spTgt spid="1873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73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7397"/>
                                        </p:tgtEl>
                                        <p:attrNameLst>
                                          <p:attrName>ppt_w</p:attrName>
                                        </p:attrNameLst>
                                      </p:cBhvr>
                                      <p:tavLst>
                                        <p:tav tm="0">
                                          <p:val>
                                            <p:strVal val="#ppt_w*.05"/>
                                          </p:val>
                                        </p:tav>
                                        <p:tav tm="100000">
                                          <p:val>
                                            <p:strVal val="#ppt_w"/>
                                          </p:val>
                                        </p:tav>
                                      </p:tavLst>
                                    </p:anim>
                                    <p:anim calcmode="lin" valueType="num">
                                      <p:cBhvr>
                                        <p:cTn id="10" dur="1000" fill="hold"/>
                                        <p:tgtEl>
                                          <p:spTgt spid="1873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73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73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73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7397"/>
                                        </p:tgtEl>
                                      </p:cBhvr>
                                    </p:animEffect>
                                  </p:childTnLst>
                                </p:cTn>
                              </p:par>
                            </p:childTnLst>
                          </p:cTn>
                        </p:par>
                        <p:par>
                          <p:cTn id="15" fill="hold" nodeType="afterGroup">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87399"/>
                                        </p:tgtEl>
                                        <p:attrNameLst>
                                          <p:attrName>style.visibility</p:attrName>
                                        </p:attrNameLst>
                                      </p:cBhvr>
                                      <p:to>
                                        <p:strVal val="visible"/>
                                      </p:to>
                                    </p:set>
                                    <p:anim calcmode="lin" valueType="num">
                                      <p:cBhvr>
                                        <p:cTn id="18" dur="500" decel="50000" fill="hold">
                                          <p:stCondLst>
                                            <p:cond delay="0"/>
                                          </p:stCondLst>
                                        </p:cTn>
                                        <p:tgtEl>
                                          <p:spTgt spid="18739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8739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87399"/>
                                        </p:tgtEl>
                                        <p:attrNameLst>
                                          <p:attrName>ppt_w</p:attrName>
                                        </p:attrNameLst>
                                      </p:cBhvr>
                                      <p:tavLst>
                                        <p:tav tm="0">
                                          <p:val>
                                            <p:strVal val="#ppt_w*.05"/>
                                          </p:val>
                                        </p:tav>
                                        <p:tav tm="100000">
                                          <p:val>
                                            <p:strVal val="#ppt_w"/>
                                          </p:val>
                                        </p:tav>
                                      </p:tavLst>
                                    </p:anim>
                                    <p:anim calcmode="lin" valueType="num">
                                      <p:cBhvr>
                                        <p:cTn id="21" dur="1000" fill="hold"/>
                                        <p:tgtEl>
                                          <p:spTgt spid="18739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8739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8739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8739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87399"/>
                                        </p:tgtEl>
                                      </p:cBhvr>
                                    </p:animEffect>
                                  </p:childTnLst>
                                </p:cTn>
                              </p:par>
                            </p:childTnLst>
                          </p:cTn>
                        </p:par>
                        <p:par>
                          <p:cTn id="26" fill="hold" nodeType="afterGroup">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87400"/>
                                        </p:tgtEl>
                                        <p:attrNameLst>
                                          <p:attrName>style.visibility</p:attrName>
                                        </p:attrNameLst>
                                      </p:cBhvr>
                                      <p:to>
                                        <p:strVal val="visible"/>
                                      </p:to>
                                    </p:set>
                                    <p:anim calcmode="lin" valueType="num">
                                      <p:cBhvr>
                                        <p:cTn id="29" dur="500" decel="50000" fill="hold">
                                          <p:stCondLst>
                                            <p:cond delay="0"/>
                                          </p:stCondLst>
                                        </p:cTn>
                                        <p:tgtEl>
                                          <p:spTgt spid="18740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8740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87400"/>
                                        </p:tgtEl>
                                        <p:attrNameLst>
                                          <p:attrName>ppt_w</p:attrName>
                                        </p:attrNameLst>
                                      </p:cBhvr>
                                      <p:tavLst>
                                        <p:tav tm="0">
                                          <p:val>
                                            <p:strVal val="#ppt_w*.05"/>
                                          </p:val>
                                        </p:tav>
                                        <p:tav tm="100000">
                                          <p:val>
                                            <p:strVal val="#ppt_w"/>
                                          </p:val>
                                        </p:tav>
                                      </p:tavLst>
                                    </p:anim>
                                    <p:anim calcmode="lin" valueType="num">
                                      <p:cBhvr>
                                        <p:cTn id="32" dur="1000" fill="hold"/>
                                        <p:tgtEl>
                                          <p:spTgt spid="18740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8740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8740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8740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p:bldP spid="187399" grpId="0" animBg="1"/>
      <p:bldP spid="1874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5113" y="0"/>
            <a:ext cx="6084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Freeform 3"/>
          <p:cNvSpPr>
            <a:spLocks/>
          </p:cNvSpPr>
          <p:nvPr/>
        </p:nvSpPr>
        <p:spPr bwMode="auto">
          <a:xfrm>
            <a:off x="1981200" y="152400"/>
            <a:ext cx="4270375" cy="4649788"/>
          </a:xfrm>
          <a:custGeom>
            <a:avLst/>
            <a:gdLst/>
            <a:ahLst/>
            <a:cxnLst>
              <a:cxn ang="0">
                <a:pos x="2436" y="0"/>
              </a:cxn>
              <a:cxn ang="0">
                <a:pos x="2052" y="48"/>
              </a:cxn>
              <a:cxn ang="0">
                <a:pos x="1920" y="72"/>
              </a:cxn>
              <a:cxn ang="0">
                <a:pos x="1908" y="108"/>
              </a:cxn>
              <a:cxn ang="0">
                <a:pos x="1800" y="132"/>
              </a:cxn>
              <a:cxn ang="0">
                <a:pos x="1572" y="168"/>
              </a:cxn>
              <a:cxn ang="0">
                <a:pos x="1500" y="192"/>
              </a:cxn>
              <a:cxn ang="0">
                <a:pos x="1464" y="204"/>
              </a:cxn>
              <a:cxn ang="0">
                <a:pos x="1428" y="216"/>
              </a:cxn>
              <a:cxn ang="0">
                <a:pos x="1380" y="288"/>
              </a:cxn>
              <a:cxn ang="0">
                <a:pos x="1368" y="336"/>
              </a:cxn>
              <a:cxn ang="0">
                <a:pos x="1152" y="372"/>
              </a:cxn>
              <a:cxn ang="0">
                <a:pos x="1116" y="384"/>
              </a:cxn>
              <a:cxn ang="0">
                <a:pos x="972" y="540"/>
              </a:cxn>
              <a:cxn ang="0">
                <a:pos x="756" y="696"/>
              </a:cxn>
              <a:cxn ang="0">
                <a:pos x="720" y="732"/>
              </a:cxn>
              <a:cxn ang="0">
                <a:pos x="648" y="780"/>
              </a:cxn>
              <a:cxn ang="0">
                <a:pos x="588" y="840"/>
              </a:cxn>
              <a:cxn ang="0">
                <a:pos x="492" y="936"/>
              </a:cxn>
              <a:cxn ang="0">
                <a:pos x="432" y="984"/>
              </a:cxn>
              <a:cxn ang="0">
                <a:pos x="408" y="1020"/>
              </a:cxn>
              <a:cxn ang="0">
                <a:pos x="252" y="1104"/>
              </a:cxn>
              <a:cxn ang="0">
                <a:pos x="144" y="1248"/>
              </a:cxn>
              <a:cxn ang="0">
                <a:pos x="72" y="1320"/>
              </a:cxn>
              <a:cxn ang="0">
                <a:pos x="24" y="1392"/>
              </a:cxn>
              <a:cxn ang="0">
                <a:pos x="0" y="1428"/>
              </a:cxn>
              <a:cxn ang="0">
                <a:pos x="12" y="1536"/>
              </a:cxn>
              <a:cxn ang="0">
                <a:pos x="48" y="1560"/>
              </a:cxn>
              <a:cxn ang="0">
                <a:pos x="96" y="1632"/>
              </a:cxn>
              <a:cxn ang="0">
                <a:pos x="192" y="1776"/>
              </a:cxn>
              <a:cxn ang="0">
                <a:pos x="216" y="1824"/>
              </a:cxn>
              <a:cxn ang="0">
                <a:pos x="288" y="1872"/>
              </a:cxn>
              <a:cxn ang="0">
                <a:pos x="432" y="2004"/>
              </a:cxn>
              <a:cxn ang="0">
                <a:pos x="408" y="2112"/>
              </a:cxn>
              <a:cxn ang="0">
                <a:pos x="384" y="2208"/>
              </a:cxn>
              <a:cxn ang="0">
                <a:pos x="396" y="2724"/>
              </a:cxn>
              <a:cxn ang="0">
                <a:pos x="408" y="2808"/>
              </a:cxn>
              <a:cxn ang="0">
                <a:pos x="732" y="2856"/>
              </a:cxn>
              <a:cxn ang="0">
                <a:pos x="768" y="2880"/>
              </a:cxn>
              <a:cxn ang="0">
                <a:pos x="792" y="2916"/>
              </a:cxn>
              <a:cxn ang="0">
                <a:pos x="852" y="2928"/>
              </a:cxn>
              <a:cxn ang="0">
                <a:pos x="1020" y="2916"/>
              </a:cxn>
              <a:cxn ang="0">
                <a:pos x="1128" y="2892"/>
              </a:cxn>
              <a:cxn ang="0">
                <a:pos x="1200" y="2856"/>
              </a:cxn>
              <a:cxn ang="0">
                <a:pos x="1284" y="2844"/>
              </a:cxn>
              <a:cxn ang="0">
                <a:pos x="1392" y="2784"/>
              </a:cxn>
              <a:cxn ang="0">
                <a:pos x="1548" y="2544"/>
              </a:cxn>
              <a:cxn ang="0">
                <a:pos x="1620" y="2412"/>
              </a:cxn>
              <a:cxn ang="0">
                <a:pos x="1776" y="2400"/>
              </a:cxn>
              <a:cxn ang="0">
                <a:pos x="2016" y="2364"/>
              </a:cxn>
              <a:cxn ang="0">
                <a:pos x="2136" y="2304"/>
              </a:cxn>
              <a:cxn ang="0">
                <a:pos x="2196" y="2136"/>
              </a:cxn>
              <a:cxn ang="0">
                <a:pos x="2208" y="2028"/>
              </a:cxn>
              <a:cxn ang="0">
                <a:pos x="2316" y="1980"/>
              </a:cxn>
              <a:cxn ang="0">
                <a:pos x="2616" y="1968"/>
              </a:cxn>
              <a:cxn ang="0">
                <a:pos x="2664" y="1824"/>
              </a:cxn>
              <a:cxn ang="0">
                <a:pos x="2616" y="1368"/>
              </a:cxn>
              <a:cxn ang="0">
                <a:pos x="2568" y="900"/>
              </a:cxn>
              <a:cxn ang="0">
                <a:pos x="2556" y="516"/>
              </a:cxn>
              <a:cxn ang="0">
                <a:pos x="2496" y="120"/>
              </a:cxn>
              <a:cxn ang="0">
                <a:pos x="2472" y="36"/>
              </a:cxn>
              <a:cxn ang="0">
                <a:pos x="2436" y="0"/>
              </a:cxn>
            </a:cxnLst>
            <a:rect l="0" t="0" r="r" b="b"/>
            <a:pathLst>
              <a:path w="2690" h="2929">
                <a:moveTo>
                  <a:pt x="2436" y="0"/>
                </a:moveTo>
                <a:cubicBezTo>
                  <a:pt x="2308" y="16"/>
                  <a:pt x="2180" y="34"/>
                  <a:pt x="2052" y="48"/>
                </a:cubicBezTo>
                <a:cubicBezTo>
                  <a:pt x="2009" y="59"/>
                  <a:pt x="1960" y="52"/>
                  <a:pt x="1920" y="72"/>
                </a:cubicBezTo>
                <a:cubicBezTo>
                  <a:pt x="1909" y="78"/>
                  <a:pt x="1918" y="100"/>
                  <a:pt x="1908" y="108"/>
                </a:cubicBezTo>
                <a:cubicBezTo>
                  <a:pt x="1879" y="131"/>
                  <a:pt x="1836" y="122"/>
                  <a:pt x="1800" y="132"/>
                </a:cubicBezTo>
                <a:cubicBezTo>
                  <a:pt x="1641" y="175"/>
                  <a:pt x="1831" y="148"/>
                  <a:pt x="1572" y="168"/>
                </a:cubicBezTo>
                <a:cubicBezTo>
                  <a:pt x="1548" y="176"/>
                  <a:pt x="1524" y="184"/>
                  <a:pt x="1500" y="192"/>
                </a:cubicBezTo>
                <a:cubicBezTo>
                  <a:pt x="1488" y="196"/>
                  <a:pt x="1476" y="200"/>
                  <a:pt x="1464" y="204"/>
                </a:cubicBezTo>
                <a:cubicBezTo>
                  <a:pt x="1452" y="208"/>
                  <a:pt x="1428" y="216"/>
                  <a:pt x="1428" y="216"/>
                </a:cubicBezTo>
                <a:cubicBezTo>
                  <a:pt x="1412" y="240"/>
                  <a:pt x="1396" y="264"/>
                  <a:pt x="1380" y="288"/>
                </a:cubicBezTo>
                <a:cubicBezTo>
                  <a:pt x="1371" y="302"/>
                  <a:pt x="1381" y="325"/>
                  <a:pt x="1368" y="336"/>
                </a:cubicBezTo>
                <a:cubicBezTo>
                  <a:pt x="1330" y="369"/>
                  <a:pt x="1170" y="371"/>
                  <a:pt x="1152" y="372"/>
                </a:cubicBezTo>
                <a:cubicBezTo>
                  <a:pt x="1140" y="376"/>
                  <a:pt x="1125" y="375"/>
                  <a:pt x="1116" y="384"/>
                </a:cubicBezTo>
                <a:cubicBezTo>
                  <a:pt x="1064" y="436"/>
                  <a:pt x="1046" y="515"/>
                  <a:pt x="972" y="540"/>
                </a:cubicBezTo>
                <a:cubicBezTo>
                  <a:pt x="908" y="604"/>
                  <a:pt x="817" y="635"/>
                  <a:pt x="756" y="696"/>
                </a:cubicBezTo>
                <a:cubicBezTo>
                  <a:pt x="744" y="708"/>
                  <a:pt x="733" y="722"/>
                  <a:pt x="720" y="732"/>
                </a:cubicBezTo>
                <a:cubicBezTo>
                  <a:pt x="697" y="750"/>
                  <a:pt x="648" y="780"/>
                  <a:pt x="648" y="780"/>
                </a:cubicBezTo>
                <a:cubicBezTo>
                  <a:pt x="604" y="846"/>
                  <a:pt x="648" y="790"/>
                  <a:pt x="588" y="840"/>
                </a:cubicBezTo>
                <a:cubicBezTo>
                  <a:pt x="550" y="872"/>
                  <a:pt x="534" y="908"/>
                  <a:pt x="492" y="936"/>
                </a:cubicBezTo>
                <a:cubicBezTo>
                  <a:pt x="423" y="1039"/>
                  <a:pt x="515" y="918"/>
                  <a:pt x="432" y="984"/>
                </a:cubicBezTo>
                <a:cubicBezTo>
                  <a:pt x="421" y="993"/>
                  <a:pt x="418" y="1010"/>
                  <a:pt x="408" y="1020"/>
                </a:cubicBezTo>
                <a:cubicBezTo>
                  <a:pt x="361" y="1067"/>
                  <a:pt x="316" y="1088"/>
                  <a:pt x="252" y="1104"/>
                </a:cubicBezTo>
                <a:cubicBezTo>
                  <a:pt x="209" y="1147"/>
                  <a:pt x="186" y="1206"/>
                  <a:pt x="144" y="1248"/>
                </a:cubicBezTo>
                <a:cubicBezTo>
                  <a:pt x="120" y="1272"/>
                  <a:pt x="91" y="1292"/>
                  <a:pt x="72" y="1320"/>
                </a:cubicBezTo>
                <a:cubicBezTo>
                  <a:pt x="56" y="1344"/>
                  <a:pt x="40" y="1368"/>
                  <a:pt x="24" y="1392"/>
                </a:cubicBezTo>
                <a:cubicBezTo>
                  <a:pt x="16" y="1404"/>
                  <a:pt x="0" y="1428"/>
                  <a:pt x="0" y="1428"/>
                </a:cubicBezTo>
                <a:cubicBezTo>
                  <a:pt x="4" y="1464"/>
                  <a:pt x="0" y="1502"/>
                  <a:pt x="12" y="1536"/>
                </a:cubicBezTo>
                <a:cubicBezTo>
                  <a:pt x="17" y="1550"/>
                  <a:pt x="39" y="1549"/>
                  <a:pt x="48" y="1560"/>
                </a:cubicBezTo>
                <a:cubicBezTo>
                  <a:pt x="67" y="1582"/>
                  <a:pt x="80" y="1608"/>
                  <a:pt x="96" y="1632"/>
                </a:cubicBezTo>
                <a:cubicBezTo>
                  <a:pt x="127" y="1679"/>
                  <a:pt x="167" y="1726"/>
                  <a:pt x="192" y="1776"/>
                </a:cubicBezTo>
                <a:cubicBezTo>
                  <a:pt x="200" y="1792"/>
                  <a:pt x="203" y="1811"/>
                  <a:pt x="216" y="1824"/>
                </a:cubicBezTo>
                <a:cubicBezTo>
                  <a:pt x="236" y="1844"/>
                  <a:pt x="268" y="1852"/>
                  <a:pt x="288" y="1872"/>
                </a:cubicBezTo>
                <a:cubicBezTo>
                  <a:pt x="336" y="1920"/>
                  <a:pt x="385" y="1957"/>
                  <a:pt x="432" y="2004"/>
                </a:cubicBezTo>
                <a:cubicBezTo>
                  <a:pt x="407" y="2153"/>
                  <a:pt x="433" y="2019"/>
                  <a:pt x="408" y="2112"/>
                </a:cubicBezTo>
                <a:cubicBezTo>
                  <a:pt x="399" y="2144"/>
                  <a:pt x="384" y="2208"/>
                  <a:pt x="384" y="2208"/>
                </a:cubicBezTo>
                <a:cubicBezTo>
                  <a:pt x="388" y="2380"/>
                  <a:pt x="389" y="2552"/>
                  <a:pt x="396" y="2724"/>
                </a:cubicBezTo>
                <a:cubicBezTo>
                  <a:pt x="397" y="2752"/>
                  <a:pt x="391" y="2786"/>
                  <a:pt x="408" y="2808"/>
                </a:cubicBezTo>
                <a:cubicBezTo>
                  <a:pt x="437" y="2846"/>
                  <a:pt x="732" y="2856"/>
                  <a:pt x="732" y="2856"/>
                </a:cubicBezTo>
                <a:cubicBezTo>
                  <a:pt x="744" y="2864"/>
                  <a:pt x="758" y="2870"/>
                  <a:pt x="768" y="2880"/>
                </a:cubicBezTo>
                <a:cubicBezTo>
                  <a:pt x="778" y="2890"/>
                  <a:pt x="779" y="2909"/>
                  <a:pt x="792" y="2916"/>
                </a:cubicBezTo>
                <a:cubicBezTo>
                  <a:pt x="810" y="2926"/>
                  <a:pt x="832" y="2924"/>
                  <a:pt x="852" y="2928"/>
                </a:cubicBezTo>
                <a:cubicBezTo>
                  <a:pt x="908" y="2924"/>
                  <a:pt x="965" y="2929"/>
                  <a:pt x="1020" y="2916"/>
                </a:cubicBezTo>
                <a:cubicBezTo>
                  <a:pt x="1174" y="2880"/>
                  <a:pt x="894" y="2853"/>
                  <a:pt x="1128" y="2892"/>
                </a:cubicBezTo>
                <a:cubicBezTo>
                  <a:pt x="1153" y="2884"/>
                  <a:pt x="1174" y="2864"/>
                  <a:pt x="1200" y="2856"/>
                </a:cubicBezTo>
                <a:cubicBezTo>
                  <a:pt x="1227" y="2848"/>
                  <a:pt x="1256" y="2848"/>
                  <a:pt x="1284" y="2844"/>
                </a:cubicBezTo>
                <a:cubicBezTo>
                  <a:pt x="1367" y="2789"/>
                  <a:pt x="1329" y="2805"/>
                  <a:pt x="1392" y="2784"/>
                </a:cubicBezTo>
                <a:cubicBezTo>
                  <a:pt x="1413" y="2679"/>
                  <a:pt x="1438" y="2581"/>
                  <a:pt x="1548" y="2544"/>
                </a:cubicBezTo>
                <a:cubicBezTo>
                  <a:pt x="1564" y="2520"/>
                  <a:pt x="1598" y="2420"/>
                  <a:pt x="1620" y="2412"/>
                </a:cubicBezTo>
                <a:cubicBezTo>
                  <a:pt x="1669" y="2394"/>
                  <a:pt x="1724" y="2404"/>
                  <a:pt x="1776" y="2400"/>
                </a:cubicBezTo>
                <a:cubicBezTo>
                  <a:pt x="1853" y="2374"/>
                  <a:pt x="1936" y="2377"/>
                  <a:pt x="2016" y="2364"/>
                </a:cubicBezTo>
                <a:cubicBezTo>
                  <a:pt x="2102" y="2307"/>
                  <a:pt x="2060" y="2323"/>
                  <a:pt x="2136" y="2304"/>
                </a:cubicBezTo>
                <a:cubicBezTo>
                  <a:pt x="2170" y="2254"/>
                  <a:pt x="2181" y="2195"/>
                  <a:pt x="2196" y="2136"/>
                </a:cubicBezTo>
                <a:cubicBezTo>
                  <a:pt x="2200" y="2100"/>
                  <a:pt x="2196" y="2062"/>
                  <a:pt x="2208" y="2028"/>
                </a:cubicBezTo>
                <a:cubicBezTo>
                  <a:pt x="2214" y="2011"/>
                  <a:pt x="2301" y="1981"/>
                  <a:pt x="2316" y="1980"/>
                </a:cubicBezTo>
                <a:cubicBezTo>
                  <a:pt x="2416" y="1976"/>
                  <a:pt x="2516" y="1972"/>
                  <a:pt x="2616" y="1968"/>
                </a:cubicBezTo>
                <a:cubicBezTo>
                  <a:pt x="2690" y="1943"/>
                  <a:pt x="2664" y="1964"/>
                  <a:pt x="2664" y="1824"/>
                </a:cubicBezTo>
                <a:cubicBezTo>
                  <a:pt x="2664" y="1578"/>
                  <a:pt x="2647" y="1555"/>
                  <a:pt x="2616" y="1368"/>
                </a:cubicBezTo>
                <a:cubicBezTo>
                  <a:pt x="2588" y="995"/>
                  <a:pt x="2610" y="1151"/>
                  <a:pt x="2568" y="900"/>
                </a:cubicBezTo>
                <a:cubicBezTo>
                  <a:pt x="2563" y="807"/>
                  <a:pt x="2530" y="622"/>
                  <a:pt x="2556" y="516"/>
                </a:cubicBezTo>
                <a:cubicBezTo>
                  <a:pt x="2530" y="384"/>
                  <a:pt x="2515" y="254"/>
                  <a:pt x="2496" y="120"/>
                </a:cubicBezTo>
                <a:cubicBezTo>
                  <a:pt x="2495" y="115"/>
                  <a:pt x="2478" y="45"/>
                  <a:pt x="2472" y="36"/>
                </a:cubicBezTo>
                <a:cubicBezTo>
                  <a:pt x="2463" y="22"/>
                  <a:pt x="2436" y="0"/>
                  <a:pt x="2436" y="0"/>
                </a:cubicBezTo>
                <a:close/>
              </a:path>
            </a:pathLst>
          </a:custGeom>
          <a:noFill/>
          <a:ln w="76200" cap="flat" cmpd="sng">
            <a:solidFill>
              <a:srgbClr val="00FFFF"/>
            </a:solidFill>
            <a:prstDash val="dash"/>
            <a:round/>
            <a:headEnd/>
            <a:tailEnd/>
          </a:ln>
          <a:effectLst>
            <a:outerShdw blurRad="63500" dist="38099" dir="2700000" algn="ctr" rotWithShape="0">
              <a:schemeClr val="tx1">
                <a:alpha val="74998"/>
              </a:schemeClr>
            </a:outerShdw>
          </a:effectLst>
        </p:spPr>
        <p:txBody>
          <a:bodyPr/>
          <a:lstStyle/>
          <a:p>
            <a:pPr>
              <a:defRPr/>
            </a:pPr>
            <a:endParaRPr lang="en-US">
              <a:solidFill>
                <a:srgbClr val="FFFFFF"/>
              </a:solidFill>
              <a:latin typeface="Arial" pitchFamily="-65" charset="0"/>
              <a:ea typeface="ＭＳ Ｐゴシック" pitchFamily="-65" charset="-128"/>
              <a:cs typeface="ＭＳ Ｐゴシック" pitchFamily="-65" charset="-128"/>
            </a:endParaRPr>
          </a:p>
        </p:txBody>
      </p:sp>
      <p:sp>
        <p:nvSpPr>
          <p:cNvPr id="109571" name="Rectangle 4"/>
          <p:cNvSpPr>
            <a:spLocks noChangeArrowheads="1"/>
          </p:cNvSpPr>
          <p:nvPr/>
        </p:nvSpPr>
        <p:spPr bwMode="auto">
          <a:xfrm rot="-526782">
            <a:off x="5051425" y="1749425"/>
            <a:ext cx="1066800" cy="16764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09572" name="Freeform 5"/>
          <p:cNvSpPr>
            <a:spLocks/>
          </p:cNvSpPr>
          <p:nvPr/>
        </p:nvSpPr>
        <p:spPr bwMode="auto">
          <a:xfrm>
            <a:off x="4800600" y="2209800"/>
            <a:ext cx="1131888" cy="3521075"/>
          </a:xfrm>
          <a:custGeom>
            <a:avLst/>
            <a:gdLst>
              <a:gd name="T0" fmla="*/ 2147483647 w 713"/>
              <a:gd name="T1" fmla="*/ 2147483647 h 2218"/>
              <a:gd name="T2" fmla="*/ 2147483647 w 713"/>
              <a:gd name="T3" fmla="*/ 2147483647 h 2218"/>
              <a:gd name="T4" fmla="*/ 2147483647 w 713"/>
              <a:gd name="T5" fmla="*/ 2147483647 h 2218"/>
              <a:gd name="T6" fmla="*/ 2147483647 w 713"/>
              <a:gd name="T7" fmla="*/ 2147483647 h 2218"/>
              <a:gd name="T8" fmla="*/ 0 w 713"/>
              <a:gd name="T9" fmla="*/ 2147483647 h 2218"/>
              <a:gd name="T10" fmla="*/ 2147483647 w 713"/>
              <a:gd name="T11" fmla="*/ 2147483647 h 2218"/>
              <a:gd name="T12" fmla="*/ 2147483647 w 713"/>
              <a:gd name="T13" fmla="*/ 2147483647 h 2218"/>
              <a:gd name="T14" fmla="*/ 2147483647 w 713"/>
              <a:gd name="T15" fmla="*/ 2147483647 h 2218"/>
              <a:gd name="T16" fmla="*/ 2147483647 w 713"/>
              <a:gd name="T17" fmla="*/ 2147483647 h 2218"/>
              <a:gd name="T18" fmla="*/ 2147483647 w 713"/>
              <a:gd name="T19" fmla="*/ 2147483647 h 2218"/>
              <a:gd name="T20" fmla="*/ 2147483647 w 713"/>
              <a:gd name="T21" fmla="*/ 2147483647 h 2218"/>
              <a:gd name="T22" fmla="*/ 2147483647 w 713"/>
              <a:gd name="T23" fmla="*/ 2147483647 h 2218"/>
              <a:gd name="T24" fmla="*/ 2147483647 w 713"/>
              <a:gd name="T25" fmla="*/ 2147483647 h 2218"/>
              <a:gd name="T26" fmla="*/ 2147483647 w 713"/>
              <a:gd name="T27" fmla="*/ 2147483647 h 2218"/>
              <a:gd name="T28" fmla="*/ 2147483647 w 713"/>
              <a:gd name="T29" fmla="*/ 2147483647 h 2218"/>
              <a:gd name="T30" fmla="*/ 2147483647 w 713"/>
              <a:gd name="T31" fmla="*/ 2147483647 h 2218"/>
              <a:gd name="T32" fmla="*/ 2147483647 w 713"/>
              <a:gd name="T33" fmla="*/ 2147483647 h 2218"/>
              <a:gd name="T34" fmla="*/ 2147483647 w 713"/>
              <a:gd name="T35" fmla="*/ 2147483647 h 2218"/>
              <a:gd name="T36" fmla="*/ 2147483647 w 713"/>
              <a:gd name="T37" fmla="*/ 2147483647 h 2218"/>
              <a:gd name="T38" fmla="*/ 2147483647 w 713"/>
              <a:gd name="T39" fmla="*/ 2147483647 h 2218"/>
              <a:gd name="T40" fmla="*/ 2147483647 w 713"/>
              <a:gd name="T41" fmla="*/ 2147483647 h 2218"/>
              <a:gd name="T42" fmla="*/ 2147483647 w 713"/>
              <a:gd name="T43" fmla="*/ 2147483647 h 2218"/>
              <a:gd name="T44" fmla="*/ 2147483647 w 713"/>
              <a:gd name="T45" fmla="*/ 2147483647 h 2218"/>
              <a:gd name="T46" fmla="*/ 2147483647 w 713"/>
              <a:gd name="T47" fmla="*/ 2147483647 h 2218"/>
              <a:gd name="T48" fmla="*/ 2147483647 w 713"/>
              <a:gd name="T49" fmla="*/ 2147483647 h 2218"/>
              <a:gd name="T50" fmla="*/ 2147483647 w 713"/>
              <a:gd name="T51" fmla="*/ 2147483647 h 2218"/>
              <a:gd name="T52" fmla="*/ 2147483647 w 713"/>
              <a:gd name="T53" fmla="*/ 0 h 2218"/>
              <a:gd name="T54" fmla="*/ 2147483647 w 713"/>
              <a:gd name="T55" fmla="*/ 2147483647 h 2218"/>
              <a:gd name="T56" fmla="*/ 2147483647 w 713"/>
              <a:gd name="T57" fmla="*/ 2147483647 h 2218"/>
              <a:gd name="T58" fmla="*/ 2147483647 w 713"/>
              <a:gd name="T59" fmla="*/ 2147483647 h 2218"/>
              <a:gd name="T60" fmla="*/ 2147483647 w 713"/>
              <a:gd name="T61" fmla="*/ 2147483647 h 2218"/>
              <a:gd name="T62" fmla="*/ 2147483647 w 713"/>
              <a:gd name="T63" fmla="*/ 2147483647 h 2218"/>
              <a:gd name="T64" fmla="*/ 2147483647 w 713"/>
              <a:gd name="T65" fmla="*/ 2147483647 h 2218"/>
              <a:gd name="T66" fmla="*/ 2147483647 w 713"/>
              <a:gd name="T67" fmla="*/ 2147483647 h 2218"/>
              <a:gd name="T68" fmla="*/ 2147483647 w 713"/>
              <a:gd name="T69" fmla="*/ 2147483647 h 2218"/>
              <a:gd name="T70" fmla="*/ 2147483647 w 713"/>
              <a:gd name="T71" fmla="*/ 2147483647 h 2218"/>
              <a:gd name="T72" fmla="*/ 2147483647 w 713"/>
              <a:gd name="T73" fmla="*/ 2147483647 h 2218"/>
              <a:gd name="T74" fmla="*/ 2147483647 w 713"/>
              <a:gd name="T75" fmla="*/ 2147483647 h 2218"/>
              <a:gd name="T76" fmla="*/ 2147483647 w 713"/>
              <a:gd name="T77" fmla="*/ 2147483647 h 2218"/>
              <a:gd name="T78" fmla="*/ 2147483647 w 713"/>
              <a:gd name="T79" fmla="*/ 2147483647 h 2218"/>
              <a:gd name="T80" fmla="*/ 2147483647 w 713"/>
              <a:gd name="T81" fmla="*/ 2147483647 h 2218"/>
              <a:gd name="T82" fmla="*/ 2147483647 w 713"/>
              <a:gd name="T83" fmla="*/ 2147483647 h 2218"/>
              <a:gd name="T84" fmla="*/ 2147483647 w 713"/>
              <a:gd name="T85" fmla="*/ 2147483647 h 2218"/>
              <a:gd name="T86" fmla="*/ 2147483647 w 713"/>
              <a:gd name="T87" fmla="*/ 2147483647 h 2218"/>
              <a:gd name="T88" fmla="*/ 2147483647 w 713"/>
              <a:gd name="T89" fmla="*/ 2147483647 h 2218"/>
              <a:gd name="T90" fmla="*/ 2147483647 w 713"/>
              <a:gd name="T91" fmla="*/ 2147483647 h 2218"/>
              <a:gd name="T92" fmla="*/ 2147483647 w 713"/>
              <a:gd name="T93" fmla="*/ 2147483647 h 2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3"/>
              <a:gd name="T142" fmla="*/ 0 h 2218"/>
              <a:gd name="T143" fmla="*/ 713 w 713"/>
              <a:gd name="T144" fmla="*/ 2218 h 22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3" h="2218">
                <a:moveTo>
                  <a:pt x="120" y="2208"/>
                </a:moveTo>
                <a:cubicBezTo>
                  <a:pt x="104" y="2161"/>
                  <a:pt x="124" y="2204"/>
                  <a:pt x="88" y="2168"/>
                </a:cubicBezTo>
                <a:cubicBezTo>
                  <a:pt x="71" y="2151"/>
                  <a:pt x="48" y="2096"/>
                  <a:pt x="40" y="2072"/>
                </a:cubicBezTo>
                <a:cubicBezTo>
                  <a:pt x="31" y="1959"/>
                  <a:pt x="42" y="2006"/>
                  <a:pt x="16" y="1928"/>
                </a:cubicBezTo>
                <a:cubicBezTo>
                  <a:pt x="11" y="1912"/>
                  <a:pt x="0" y="1880"/>
                  <a:pt x="0" y="1880"/>
                </a:cubicBezTo>
                <a:cubicBezTo>
                  <a:pt x="6" y="1844"/>
                  <a:pt x="14" y="1811"/>
                  <a:pt x="24" y="1776"/>
                </a:cubicBezTo>
                <a:cubicBezTo>
                  <a:pt x="29" y="1760"/>
                  <a:pt x="35" y="1744"/>
                  <a:pt x="40" y="1728"/>
                </a:cubicBezTo>
                <a:cubicBezTo>
                  <a:pt x="43" y="1720"/>
                  <a:pt x="48" y="1704"/>
                  <a:pt x="48" y="1704"/>
                </a:cubicBezTo>
                <a:cubicBezTo>
                  <a:pt x="61" y="1610"/>
                  <a:pt x="64" y="1475"/>
                  <a:pt x="152" y="1416"/>
                </a:cubicBezTo>
                <a:cubicBezTo>
                  <a:pt x="170" y="1389"/>
                  <a:pt x="198" y="1371"/>
                  <a:pt x="216" y="1344"/>
                </a:cubicBezTo>
                <a:cubicBezTo>
                  <a:pt x="239" y="1310"/>
                  <a:pt x="299" y="1238"/>
                  <a:pt x="312" y="1200"/>
                </a:cubicBezTo>
                <a:cubicBezTo>
                  <a:pt x="330" y="1147"/>
                  <a:pt x="349" y="1095"/>
                  <a:pt x="360" y="1040"/>
                </a:cubicBezTo>
                <a:cubicBezTo>
                  <a:pt x="355" y="970"/>
                  <a:pt x="346" y="908"/>
                  <a:pt x="336" y="840"/>
                </a:cubicBezTo>
                <a:cubicBezTo>
                  <a:pt x="344" y="777"/>
                  <a:pt x="353" y="756"/>
                  <a:pt x="376" y="704"/>
                </a:cubicBezTo>
                <a:cubicBezTo>
                  <a:pt x="376" y="704"/>
                  <a:pt x="396" y="644"/>
                  <a:pt x="400" y="632"/>
                </a:cubicBezTo>
                <a:cubicBezTo>
                  <a:pt x="403" y="624"/>
                  <a:pt x="408" y="608"/>
                  <a:pt x="408" y="608"/>
                </a:cubicBezTo>
                <a:cubicBezTo>
                  <a:pt x="397" y="565"/>
                  <a:pt x="390" y="538"/>
                  <a:pt x="352" y="512"/>
                </a:cubicBezTo>
                <a:cubicBezTo>
                  <a:pt x="347" y="504"/>
                  <a:pt x="343" y="495"/>
                  <a:pt x="336" y="488"/>
                </a:cubicBezTo>
                <a:cubicBezTo>
                  <a:pt x="329" y="481"/>
                  <a:pt x="318" y="479"/>
                  <a:pt x="312" y="472"/>
                </a:cubicBezTo>
                <a:cubicBezTo>
                  <a:pt x="299" y="458"/>
                  <a:pt x="291" y="440"/>
                  <a:pt x="280" y="424"/>
                </a:cubicBezTo>
                <a:cubicBezTo>
                  <a:pt x="275" y="416"/>
                  <a:pt x="267" y="409"/>
                  <a:pt x="264" y="400"/>
                </a:cubicBezTo>
                <a:cubicBezTo>
                  <a:pt x="259" y="384"/>
                  <a:pt x="248" y="352"/>
                  <a:pt x="248" y="352"/>
                </a:cubicBezTo>
                <a:cubicBezTo>
                  <a:pt x="260" y="317"/>
                  <a:pt x="250" y="307"/>
                  <a:pt x="216" y="296"/>
                </a:cubicBezTo>
                <a:cubicBezTo>
                  <a:pt x="179" y="241"/>
                  <a:pt x="193" y="175"/>
                  <a:pt x="200" y="112"/>
                </a:cubicBezTo>
                <a:cubicBezTo>
                  <a:pt x="202" y="98"/>
                  <a:pt x="210" y="65"/>
                  <a:pt x="224" y="56"/>
                </a:cubicBezTo>
                <a:cubicBezTo>
                  <a:pt x="255" y="37"/>
                  <a:pt x="308" y="28"/>
                  <a:pt x="344" y="16"/>
                </a:cubicBezTo>
                <a:cubicBezTo>
                  <a:pt x="360" y="11"/>
                  <a:pt x="392" y="0"/>
                  <a:pt x="392" y="0"/>
                </a:cubicBezTo>
                <a:cubicBezTo>
                  <a:pt x="459" y="3"/>
                  <a:pt x="526" y="1"/>
                  <a:pt x="592" y="8"/>
                </a:cubicBezTo>
                <a:cubicBezTo>
                  <a:pt x="616" y="11"/>
                  <a:pt x="648" y="84"/>
                  <a:pt x="656" y="96"/>
                </a:cubicBezTo>
                <a:cubicBezTo>
                  <a:pt x="698" y="160"/>
                  <a:pt x="697" y="285"/>
                  <a:pt x="712" y="360"/>
                </a:cubicBezTo>
                <a:cubicBezTo>
                  <a:pt x="710" y="380"/>
                  <a:pt x="713" y="453"/>
                  <a:pt x="696" y="488"/>
                </a:cubicBezTo>
                <a:cubicBezTo>
                  <a:pt x="673" y="534"/>
                  <a:pt x="641" y="579"/>
                  <a:pt x="632" y="632"/>
                </a:cubicBezTo>
                <a:cubicBezTo>
                  <a:pt x="625" y="673"/>
                  <a:pt x="627" y="723"/>
                  <a:pt x="608" y="760"/>
                </a:cubicBezTo>
                <a:cubicBezTo>
                  <a:pt x="593" y="790"/>
                  <a:pt x="564" y="798"/>
                  <a:pt x="544" y="824"/>
                </a:cubicBezTo>
                <a:cubicBezTo>
                  <a:pt x="532" y="839"/>
                  <a:pt x="523" y="856"/>
                  <a:pt x="512" y="872"/>
                </a:cubicBezTo>
                <a:cubicBezTo>
                  <a:pt x="498" y="893"/>
                  <a:pt x="496" y="920"/>
                  <a:pt x="488" y="944"/>
                </a:cubicBezTo>
                <a:cubicBezTo>
                  <a:pt x="465" y="1013"/>
                  <a:pt x="452" y="1089"/>
                  <a:pt x="440" y="1160"/>
                </a:cubicBezTo>
                <a:cubicBezTo>
                  <a:pt x="443" y="1195"/>
                  <a:pt x="435" y="1232"/>
                  <a:pt x="448" y="1264"/>
                </a:cubicBezTo>
                <a:cubicBezTo>
                  <a:pt x="455" y="1282"/>
                  <a:pt x="496" y="1296"/>
                  <a:pt x="496" y="1296"/>
                </a:cubicBezTo>
                <a:cubicBezTo>
                  <a:pt x="533" y="1351"/>
                  <a:pt x="522" y="1326"/>
                  <a:pt x="536" y="1368"/>
                </a:cubicBezTo>
                <a:cubicBezTo>
                  <a:pt x="524" y="1451"/>
                  <a:pt x="489" y="1517"/>
                  <a:pt x="456" y="1592"/>
                </a:cubicBezTo>
                <a:cubicBezTo>
                  <a:pt x="432" y="1645"/>
                  <a:pt x="426" y="1705"/>
                  <a:pt x="408" y="1760"/>
                </a:cubicBezTo>
                <a:cubicBezTo>
                  <a:pt x="396" y="1797"/>
                  <a:pt x="361" y="1843"/>
                  <a:pt x="344" y="1880"/>
                </a:cubicBezTo>
                <a:cubicBezTo>
                  <a:pt x="306" y="1964"/>
                  <a:pt x="273" y="2082"/>
                  <a:pt x="192" y="2136"/>
                </a:cubicBezTo>
                <a:cubicBezTo>
                  <a:pt x="149" y="2200"/>
                  <a:pt x="205" y="2123"/>
                  <a:pt x="152" y="2176"/>
                </a:cubicBezTo>
                <a:cubicBezTo>
                  <a:pt x="120" y="2208"/>
                  <a:pt x="155" y="2195"/>
                  <a:pt x="112" y="2216"/>
                </a:cubicBezTo>
                <a:cubicBezTo>
                  <a:pt x="109" y="2218"/>
                  <a:pt x="117" y="2211"/>
                  <a:pt x="120" y="2208"/>
                </a:cubicBezTo>
                <a:close/>
              </a:path>
            </a:pathLst>
          </a:custGeom>
          <a:solidFill>
            <a:srgbClr val="FF0066"/>
          </a:solidFill>
          <a:ln w="76200">
            <a:solidFill>
              <a:schemeClr val="tx1"/>
            </a:solidFill>
            <a:round/>
            <a:headEnd/>
            <a:tailEnd/>
          </a:ln>
        </p:spPr>
        <p:txBody>
          <a:bodyPr/>
          <a:lstStyle/>
          <a:p>
            <a:endParaRPr lang="en-US"/>
          </a:p>
        </p:txBody>
      </p:sp>
      <p:sp>
        <p:nvSpPr>
          <p:cNvPr id="109573" name="Oval 6"/>
          <p:cNvSpPr>
            <a:spLocks noChangeArrowheads="1"/>
          </p:cNvSpPr>
          <p:nvPr/>
        </p:nvSpPr>
        <p:spPr bwMode="auto">
          <a:xfrm>
            <a:off x="5257800" y="2362200"/>
            <a:ext cx="381000" cy="381000"/>
          </a:xfrm>
          <a:prstGeom prst="ellipse">
            <a:avLst/>
          </a:prstGeom>
          <a:solidFill>
            <a:srgbClr val="FFFF00"/>
          </a:solidFill>
          <a:ln w="9525">
            <a:solidFill>
              <a:schemeClr val="tx1"/>
            </a:solidFill>
            <a:round/>
            <a:headEnd/>
            <a:tailEnd/>
          </a:ln>
        </p:spPr>
        <p:txBody>
          <a:bodyPr wrap="none" anchor="ctr"/>
          <a:lstStyle/>
          <a:p>
            <a:endParaRPr lang="en-US">
              <a:solidFill>
                <a:srgbClr val="FFFFFF"/>
              </a:solidFill>
            </a:endParaRPr>
          </a:p>
        </p:txBody>
      </p:sp>
      <p:sp>
        <p:nvSpPr>
          <p:cNvPr id="46087" name="Text Box 7"/>
          <p:cNvSpPr txBox="1">
            <a:spLocks noChangeArrowheads="1"/>
          </p:cNvSpPr>
          <p:nvPr/>
        </p:nvSpPr>
        <p:spPr bwMode="auto">
          <a:xfrm>
            <a:off x="7315200" y="1676400"/>
            <a:ext cx="1752600" cy="17399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eaLnBrk="1" hangingPunct="1">
              <a:spcBef>
                <a:spcPct val="50000"/>
              </a:spcBef>
              <a:defRPr/>
            </a:pPr>
            <a:r>
              <a:rPr lang="en-US" sz="3600" b="1">
                <a:solidFill>
                  <a:srgbClr val="FFFFFF"/>
                </a:solidFill>
                <a:latin typeface="Arial" pitchFamily="-65" charset="0"/>
                <a:ea typeface="ＭＳ Ｐゴシック" pitchFamily="-65" charset="-128"/>
                <a:cs typeface="ＭＳ Ｐゴシック" pitchFamily="-65" charset="-128"/>
              </a:rPr>
              <a:t>Mount of Olives</a:t>
            </a:r>
          </a:p>
        </p:txBody>
      </p:sp>
      <p:sp>
        <p:nvSpPr>
          <p:cNvPr id="46088" name="Rectangle 8"/>
          <p:cNvSpPr>
            <a:spLocks noGrp="1" noChangeArrowheads="1"/>
          </p:cNvSpPr>
          <p:nvPr>
            <p:ph type="title" idx="4294967295"/>
          </p:nvPr>
        </p:nvSpPr>
        <p:spPr>
          <a:xfrm>
            <a:off x="0" y="0"/>
            <a:ext cx="5791200" cy="1295400"/>
          </a:xfrm>
          <a:solidFill>
            <a:schemeClr val="bg1"/>
          </a:solidFill>
          <a:effectLst>
            <a:outerShdw blurRad="63500" dist="35921" dir="2700000" algn="ctr" rotWithShape="0">
              <a:schemeClr val="bg1">
                <a:alpha val="74998"/>
              </a:schemeClr>
            </a:outerShdw>
          </a:effectLst>
        </p:spPr>
        <p:txBody>
          <a:bodyPr/>
          <a:lstStyle/>
          <a:p>
            <a:pPr algn="ctr" eaLnBrk="1" hangingPunct="1">
              <a:defRPr/>
            </a:pPr>
            <a:r>
              <a:rPr lang="en-US" b="1" dirty="0">
                <a:latin typeface="Helvetica" charset="0"/>
                <a:ea typeface="Osaka" charset="0"/>
                <a:cs typeface="Osaka" charset="0"/>
              </a:rPr>
              <a:t>Wall-to-Wall Workers </a:t>
            </a:r>
            <a:r>
              <a:rPr lang="en-US" b="1" dirty="0" smtClean="0">
                <a:latin typeface="Helvetica" charset="0"/>
                <a:ea typeface="Osaka" charset="0"/>
                <a:cs typeface="Osaka" charset="0"/>
              </a:rPr>
              <a:t>(Neh. 3</a:t>
            </a:r>
            <a:r>
              <a:rPr lang="en-US" b="1" dirty="0">
                <a:latin typeface="Helvetica" charset="0"/>
                <a:ea typeface="Osaka" charset="0"/>
                <a:cs typeface="Osaka" charset="0"/>
              </a:rPr>
              <a:t>:1-2)</a:t>
            </a:r>
            <a:endParaRPr lang="en-US" dirty="0">
              <a:latin typeface="Helvetica" charset="0"/>
              <a:ea typeface="Osaka" charset="0"/>
              <a:cs typeface="Osaka" charset="0"/>
            </a:endParaRPr>
          </a:p>
        </p:txBody>
      </p:sp>
      <p:sp>
        <p:nvSpPr>
          <p:cNvPr id="46089" name="Text Box 9"/>
          <p:cNvSpPr txBox="1">
            <a:spLocks noChangeArrowheads="1"/>
          </p:cNvSpPr>
          <p:nvPr/>
        </p:nvSpPr>
        <p:spPr bwMode="auto">
          <a:xfrm>
            <a:off x="5867400" y="2057400"/>
            <a:ext cx="1166813" cy="304800"/>
          </a:xfrm>
          <a:prstGeom prst="rect">
            <a:avLst/>
          </a:prstGeom>
          <a:solidFill>
            <a:schemeClr val="bg1"/>
          </a:solidFill>
          <a:ln w="12700">
            <a:noFill/>
            <a:miter lim="800000"/>
            <a:headEnd type="none" w="sm" len="sm"/>
            <a:tailEnd type="none" w="sm" len="sm"/>
          </a:ln>
          <a:effectLst>
            <a:outerShdw blurRad="63500" dist="38099" dir="2700000" algn="ctr" rotWithShape="0">
              <a:schemeClr val="bg1">
                <a:alpha val="74998"/>
              </a:schemeClr>
            </a:outerShdw>
          </a:effectLst>
        </p:spPr>
        <p:txBody>
          <a:bodyPr>
            <a:spAutoFit/>
          </a:bodyPr>
          <a:lstStyle/>
          <a:p>
            <a:pPr algn="ctr">
              <a:defRPr/>
            </a:pPr>
            <a:r>
              <a:rPr lang="en-US" sz="1400" b="1">
                <a:solidFill>
                  <a:srgbClr val="FFFFFF"/>
                </a:solidFill>
                <a:latin typeface="Arial" pitchFamily="-65" charset="0"/>
                <a:ea typeface="ＭＳ Ｐゴシック" pitchFamily="-65" charset="-128"/>
                <a:cs typeface="ＭＳ Ｐゴシック" pitchFamily="-65" charset="-128"/>
              </a:rPr>
              <a:t>Sheep Gate</a:t>
            </a:r>
          </a:p>
        </p:txBody>
      </p:sp>
      <p:sp>
        <p:nvSpPr>
          <p:cNvPr id="46090" name="Text Box 10"/>
          <p:cNvSpPr txBox="1">
            <a:spLocks noChangeArrowheads="1"/>
          </p:cNvSpPr>
          <p:nvPr/>
        </p:nvSpPr>
        <p:spPr bwMode="auto">
          <a:xfrm>
            <a:off x="5105400" y="1600200"/>
            <a:ext cx="762000" cy="517525"/>
          </a:xfrm>
          <a:prstGeom prst="rect">
            <a:avLst/>
          </a:prstGeom>
          <a:solidFill>
            <a:schemeClr val="bg1"/>
          </a:solidFill>
          <a:ln w="12700">
            <a:noFill/>
            <a:miter lim="800000"/>
            <a:headEnd type="none" w="sm" len="sm"/>
            <a:tailEnd type="none" w="sm" len="sm"/>
          </a:ln>
          <a:effectLst>
            <a:outerShdw blurRad="63500" dist="38099" dir="2700000" algn="ctr" rotWithShape="0">
              <a:schemeClr val="bg1">
                <a:alpha val="74998"/>
              </a:schemeClr>
            </a:outerShdw>
          </a:effectLst>
        </p:spPr>
        <p:txBody>
          <a:bodyPr>
            <a:spAutoFit/>
          </a:bodyPr>
          <a:lstStyle/>
          <a:p>
            <a:pPr algn="ctr">
              <a:defRPr/>
            </a:pPr>
            <a:r>
              <a:rPr lang="en-US" sz="1400" b="1">
                <a:solidFill>
                  <a:srgbClr val="FFFFFF"/>
                </a:solidFill>
                <a:latin typeface="Arial" pitchFamily="-65" charset="0"/>
                <a:ea typeface="ＭＳ Ｐゴシック" pitchFamily="-65" charset="-128"/>
                <a:cs typeface="ＭＳ Ｐゴシック" pitchFamily="-65" charset="-128"/>
              </a:rPr>
              <a:t>Tower of 100</a:t>
            </a:r>
          </a:p>
        </p:txBody>
      </p:sp>
      <p:sp>
        <p:nvSpPr>
          <p:cNvPr id="46091" name="Text Box 11"/>
          <p:cNvSpPr txBox="1">
            <a:spLocks noChangeArrowheads="1"/>
          </p:cNvSpPr>
          <p:nvPr/>
        </p:nvSpPr>
        <p:spPr bwMode="auto">
          <a:xfrm>
            <a:off x="3962400" y="1600200"/>
            <a:ext cx="1066800" cy="517525"/>
          </a:xfrm>
          <a:prstGeom prst="rect">
            <a:avLst/>
          </a:prstGeom>
          <a:solidFill>
            <a:schemeClr val="bg1"/>
          </a:solidFill>
          <a:ln w="12700">
            <a:noFill/>
            <a:miter lim="800000"/>
            <a:headEnd type="none" w="sm" len="sm"/>
            <a:tailEnd type="none" w="sm" len="sm"/>
          </a:ln>
          <a:effectLst>
            <a:outerShdw blurRad="63500" dist="38099" dir="2700000" algn="ctr" rotWithShape="0">
              <a:schemeClr val="bg1">
                <a:alpha val="74998"/>
              </a:schemeClr>
            </a:outerShdw>
          </a:effectLst>
        </p:spPr>
        <p:txBody>
          <a:bodyPr>
            <a:spAutoFit/>
          </a:bodyPr>
          <a:lstStyle/>
          <a:p>
            <a:pPr algn="ctr">
              <a:defRPr/>
            </a:pPr>
            <a:r>
              <a:rPr lang="en-US" sz="1400" b="1">
                <a:solidFill>
                  <a:srgbClr val="FFFFFF"/>
                </a:solidFill>
                <a:latin typeface="Arial" pitchFamily="-65" charset="0"/>
                <a:ea typeface="ＭＳ Ｐゴシック" pitchFamily="-65" charset="-128"/>
                <a:cs typeface="ＭＳ Ｐゴシック" pitchFamily="-65" charset="-128"/>
              </a:rPr>
              <a:t>Tower of Hananel</a:t>
            </a:r>
          </a:p>
        </p:txBody>
      </p:sp>
      <p:sp>
        <p:nvSpPr>
          <p:cNvPr id="46107" name="Text Box 27"/>
          <p:cNvSpPr txBox="1">
            <a:spLocks noChangeArrowheads="1"/>
          </p:cNvSpPr>
          <p:nvPr/>
        </p:nvSpPr>
        <p:spPr bwMode="auto">
          <a:xfrm>
            <a:off x="7900988" y="76200"/>
            <a:ext cx="1166812" cy="457200"/>
          </a:xfrm>
          <a:prstGeom prst="rect">
            <a:avLst/>
          </a:prstGeom>
          <a:solidFill>
            <a:schemeClr val="bg1"/>
          </a:solidFill>
          <a:ln w="12700">
            <a:noFill/>
            <a:miter lim="800000"/>
            <a:headEnd type="none" w="sm" len="sm"/>
            <a:tailEnd type="none" w="sm" len="sm"/>
          </a:ln>
          <a:effectLst>
            <a:outerShdw blurRad="63500" dist="38099" dir="2700000" algn="ctr" rotWithShape="0">
              <a:schemeClr val="bg1">
                <a:alpha val="74998"/>
              </a:schemeClr>
            </a:outerShdw>
          </a:effectLst>
        </p:spPr>
        <p:txBody>
          <a:bodyPr>
            <a:spAutoFit/>
          </a:bodyPr>
          <a:lstStyle/>
          <a:p>
            <a:pPr algn="ctr">
              <a:defRPr/>
            </a:pPr>
            <a:r>
              <a:rPr lang="en-US" b="1">
                <a:solidFill>
                  <a:srgbClr val="FFFFFF"/>
                </a:solidFill>
                <a:latin typeface="Arial" pitchFamily="-65" charset="0"/>
                <a:ea typeface="ＭＳ Ｐゴシック" pitchFamily="-65" charset="-128"/>
                <a:cs typeface="ＭＳ Ｐゴシック" pitchFamily="-65" charset="-128"/>
              </a:rPr>
              <a:t>304</a:t>
            </a:r>
          </a:p>
        </p:txBody>
      </p:sp>
      <p:sp>
        <p:nvSpPr>
          <p:cNvPr id="46108" name="Text Box 28"/>
          <p:cNvSpPr txBox="1">
            <a:spLocks noChangeArrowheads="1"/>
          </p:cNvSpPr>
          <p:nvPr/>
        </p:nvSpPr>
        <p:spPr bwMode="auto">
          <a:xfrm>
            <a:off x="152400" y="1752600"/>
            <a:ext cx="3200400" cy="4359275"/>
          </a:xfrm>
          <a:prstGeom prst="rect">
            <a:avLst/>
          </a:prstGeom>
          <a:solidFill>
            <a:schemeClr val="hlink"/>
          </a:solidFill>
          <a:ln w="9525">
            <a:noFill/>
            <a:miter lim="800000"/>
            <a:headEnd/>
            <a:tailEnd/>
          </a:ln>
          <a:effectLst>
            <a:outerShdw blurRad="63500" dist="38099" dir="2700000" algn="ctr" rotWithShape="0">
              <a:schemeClr val="bg1">
                <a:alpha val="74998"/>
              </a:schemeClr>
            </a:outerShdw>
          </a:effectLst>
        </p:spPr>
        <p:txBody>
          <a:bodyPr>
            <a:spAutoFit/>
          </a:bodyPr>
          <a:lstStyle/>
          <a:p>
            <a:pPr algn="ctr" eaLnBrk="1" hangingPunct="1">
              <a:spcBef>
                <a:spcPct val="50000"/>
              </a:spcBef>
              <a:defRPr/>
            </a:pPr>
            <a:r>
              <a:rPr lang="en-US" sz="2000" b="1" baseline="30000">
                <a:solidFill>
                  <a:srgbClr val="FFFFFF"/>
                </a:solidFill>
                <a:latin typeface="Arial" pitchFamily="-65" charset="0"/>
                <a:ea typeface="ＭＳ Ｐゴシック" pitchFamily="-65" charset="-128"/>
                <a:cs typeface="ＭＳ Ｐゴシック" pitchFamily="-65" charset="-128"/>
              </a:rPr>
              <a:t>1</a:t>
            </a:r>
            <a:r>
              <a:rPr lang="en-US" sz="2000" b="1">
                <a:solidFill>
                  <a:srgbClr val="FFFFFF"/>
                </a:solidFill>
                <a:latin typeface="Arial" pitchFamily="-65" charset="0"/>
                <a:ea typeface="ＭＳ Ｐゴシック" pitchFamily="-65" charset="-128"/>
                <a:cs typeface="ＭＳ Ｐゴシック" pitchFamily="-65" charset="-128"/>
              </a:rPr>
              <a:t>Then </a:t>
            </a:r>
            <a:r>
              <a:rPr lang="en-US" sz="2000" b="1">
                <a:solidFill>
                  <a:srgbClr val="FFFF00"/>
                </a:solidFill>
                <a:latin typeface="Arial" pitchFamily="-65" charset="0"/>
                <a:ea typeface="ＭＳ Ｐゴシック" pitchFamily="-65" charset="-128"/>
                <a:cs typeface="ＭＳ Ｐゴシック" pitchFamily="-65" charset="-128"/>
              </a:rPr>
              <a:t>Eliashib the high priest</a:t>
            </a:r>
            <a:r>
              <a:rPr lang="en-US" sz="2000" b="1">
                <a:solidFill>
                  <a:srgbClr val="FFFFFF"/>
                </a:solidFill>
                <a:latin typeface="Arial" pitchFamily="-65" charset="0"/>
                <a:ea typeface="ＭＳ Ｐゴシック" pitchFamily="-65" charset="-128"/>
                <a:cs typeface="ＭＳ Ｐゴシック" pitchFamily="-65" charset="-128"/>
              </a:rPr>
              <a:t> and the </a:t>
            </a:r>
            <a:r>
              <a:rPr lang="en-US" sz="2000" b="1">
                <a:solidFill>
                  <a:srgbClr val="FFFF00"/>
                </a:solidFill>
                <a:latin typeface="Arial" pitchFamily="-65" charset="0"/>
                <a:ea typeface="ＭＳ Ｐゴシック" pitchFamily="-65" charset="-128"/>
                <a:cs typeface="ＭＳ Ｐゴシック" pitchFamily="-65" charset="-128"/>
              </a:rPr>
              <a:t>other priests</a:t>
            </a:r>
            <a:r>
              <a:rPr lang="en-US" sz="2000" b="1">
                <a:solidFill>
                  <a:srgbClr val="FFFFFF"/>
                </a:solidFill>
                <a:latin typeface="Arial" pitchFamily="-65" charset="0"/>
                <a:ea typeface="ＭＳ Ｐゴシック" pitchFamily="-65" charset="-128"/>
                <a:cs typeface="ＭＳ Ｐゴシック" pitchFamily="-65" charset="-128"/>
              </a:rPr>
              <a:t> started to rebuild at the Sheep Gate. They dedicated it and set up its doors, building the wall as far as the Tower of the Hundred, which they dedicated, and the Tower of Hananel.  </a:t>
            </a:r>
            <a:r>
              <a:rPr lang="en-US" sz="2000" b="1" baseline="30000">
                <a:solidFill>
                  <a:srgbClr val="FFFFFF"/>
                </a:solidFill>
                <a:latin typeface="Arial" pitchFamily="-65" charset="0"/>
                <a:ea typeface="ＭＳ Ｐゴシック" pitchFamily="-65" charset="-128"/>
                <a:cs typeface="ＭＳ Ｐゴシック" pitchFamily="-65" charset="-128"/>
              </a:rPr>
              <a:t>2</a:t>
            </a:r>
            <a:r>
              <a:rPr lang="en-US" sz="2000" b="1">
                <a:solidFill>
                  <a:srgbClr val="FFFFFF"/>
                </a:solidFill>
                <a:latin typeface="Arial" pitchFamily="-65" charset="0"/>
                <a:ea typeface="ＭＳ Ｐゴシック" pitchFamily="-65" charset="-128"/>
                <a:cs typeface="ＭＳ Ｐゴシック" pitchFamily="-65" charset="-128"/>
              </a:rPr>
              <a:t>People from the town of </a:t>
            </a:r>
            <a:r>
              <a:rPr lang="en-US" sz="2000" b="1">
                <a:solidFill>
                  <a:srgbClr val="FFFF00"/>
                </a:solidFill>
                <a:latin typeface="Arial" pitchFamily="-65" charset="0"/>
                <a:ea typeface="ＭＳ Ｐゴシック" pitchFamily="-65" charset="-128"/>
                <a:cs typeface="ＭＳ Ｐゴシック" pitchFamily="-65" charset="-128"/>
              </a:rPr>
              <a:t>Jericho</a:t>
            </a:r>
            <a:r>
              <a:rPr lang="en-US" sz="2000" b="1">
                <a:solidFill>
                  <a:srgbClr val="FFFFFF"/>
                </a:solidFill>
                <a:latin typeface="Arial" pitchFamily="-65" charset="0"/>
                <a:ea typeface="ＭＳ Ｐゴシック" pitchFamily="-65" charset="-128"/>
                <a:cs typeface="ＭＳ Ｐゴシック" pitchFamily="-65" charset="-128"/>
              </a:rPr>
              <a:t> worked next to them, and beyond them was Zaccur son of Imri. </a:t>
            </a:r>
          </a:p>
        </p:txBody>
      </p:sp>
      <p:sp>
        <p:nvSpPr>
          <p:cNvPr id="46109" name="Freeform 29"/>
          <p:cNvSpPr>
            <a:spLocks/>
          </p:cNvSpPr>
          <p:nvPr/>
        </p:nvSpPr>
        <p:spPr bwMode="auto">
          <a:xfrm>
            <a:off x="5129213" y="2206625"/>
            <a:ext cx="714375" cy="209550"/>
          </a:xfrm>
          <a:custGeom>
            <a:avLst/>
            <a:gdLst>
              <a:gd name="T0" fmla="*/ 2147483647 w 450"/>
              <a:gd name="T1" fmla="*/ 2147483647 h 132"/>
              <a:gd name="T2" fmla="*/ 2147483647 w 450"/>
              <a:gd name="T3" fmla="*/ 2147483647 h 132"/>
              <a:gd name="T4" fmla="*/ 2147483647 w 450"/>
              <a:gd name="T5" fmla="*/ 2147483647 h 132"/>
              <a:gd name="T6" fmla="*/ 2147483647 w 450"/>
              <a:gd name="T7" fmla="*/ 0 h 132"/>
              <a:gd name="T8" fmla="*/ 2147483647 w 450"/>
              <a:gd name="T9" fmla="*/ 2147483647 h 132"/>
              <a:gd name="T10" fmla="*/ 2147483647 w 450"/>
              <a:gd name="T11" fmla="*/ 2147483647 h 132"/>
              <a:gd name="T12" fmla="*/ 0 w 450"/>
              <a:gd name="T13" fmla="*/ 2147483647 h 132"/>
              <a:gd name="T14" fmla="*/ 0 60000 65536"/>
              <a:gd name="T15" fmla="*/ 0 60000 65536"/>
              <a:gd name="T16" fmla="*/ 0 60000 65536"/>
              <a:gd name="T17" fmla="*/ 0 60000 65536"/>
              <a:gd name="T18" fmla="*/ 0 60000 65536"/>
              <a:gd name="T19" fmla="*/ 0 60000 65536"/>
              <a:gd name="T20" fmla="*/ 0 60000 65536"/>
              <a:gd name="T21" fmla="*/ 0 w 450"/>
              <a:gd name="T22" fmla="*/ 0 h 132"/>
              <a:gd name="T23" fmla="*/ 450 w 450"/>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0" h="132">
                <a:moveTo>
                  <a:pt x="450" y="132"/>
                </a:moveTo>
                <a:cubicBezTo>
                  <a:pt x="439" y="98"/>
                  <a:pt x="419" y="70"/>
                  <a:pt x="404" y="39"/>
                </a:cubicBezTo>
                <a:cubicBezTo>
                  <a:pt x="400" y="31"/>
                  <a:pt x="401" y="22"/>
                  <a:pt x="396" y="16"/>
                </a:cubicBezTo>
                <a:cubicBezTo>
                  <a:pt x="390" y="8"/>
                  <a:pt x="380" y="5"/>
                  <a:pt x="373" y="0"/>
                </a:cubicBezTo>
                <a:cubicBezTo>
                  <a:pt x="310" y="9"/>
                  <a:pt x="297" y="16"/>
                  <a:pt x="233" y="8"/>
                </a:cubicBezTo>
                <a:cubicBezTo>
                  <a:pt x="169" y="21"/>
                  <a:pt x="103" y="23"/>
                  <a:pt x="39" y="31"/>
                </a:cubicBezTo>
                <a:cubicBezTo>
                  <a:pt x="9" y="50"/>
                  <a:pt x="21" y="40"/>
                  <a:pt x="0" y="62"/>
                </a:cubicBezTo>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dissolve">
                                      <p:cBhvr>
                                        <p:cTn id="7" dur="500"/>
                                        <p:tgtEl>
                                          <p:spTgt spid="4608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109"/>
                                        </p:tgtEl>
                                        <p:attrNameLst>
                                          <p:attrName>style.visibility</p:attrName>
                                        </p:attrNameLst>
                                      </p:cBhvr>
                                      <p:to>
                                        <p:strVal val="visible"/>
                                      </p:to>
                                    </p:set>
                                    <p:animEffect transition="in" filter="wipe(right)">
                                      <p:cBhvr>
                                        <p:cTn id="11" dur="500"/>
                                        <p:tgtEl>
                                          <p:spTgt spid="4610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6090"/>
                                        </p:tgtEl>
                                        <p:attrNameLst>
                                          <p:attrName>style.visibility</p:attrName>
                                        </p:attrNameLst>
                                      </p:cBhvr>
                                      <p:to>
                                        <p:strVal val="visible"/>
                                      </p:to>
                                    </p:set>
                                    <p:animEffect transition="in" filter="dissolve">
                                      <p:cBhvr>
                                        <p:cTn id="15" dur="500"/>
                                        <p:tgtEl>
                                          <p:spTgt spid="46090"/>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dissolve">
                                      <p:cBhvr>
                                        <p:cTn id="19"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autoUpdateAnimBg="0"/>
      <p:bldP spid="46090" grpId="0" animBg="1" autoUpdateAnimBg="0"/>
      <p:bldP spid="46091" grpId="0" animBg="1" autoUpdateAnimBg="0"/>
      <p:bldP spid="461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2" name="Title 1"/>
          <p:cNvSpPr txBox="1">
            <a:spLocks/>
          </p:cNvSpPr>
          <p:nvPr/>
        </p:nvSpPr>
        <p:spPr bwMode="auto">
          <a:xfrm>
            <a:off x="-76200" y="3200400"/>
            <a:ext cx="9296400" cy="35814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b="1" baseline="30000" dirty="0" smtClean="0">
                <a:solidFill>
                  <a:srgbClr val="FFFFFF"/>
                </a:solidFill>
                <a:effectLst>
                  <a:outerShdw blurRad="38100" dist="38100" dir="2700000" algn="tl">
                    <a:srgbClr val="000000">
                      <a:alpha val="43137"/>
                    </a:srgbClr>
                  </a:outerShdw>
                </a:effectLst>
                <a:cs typeface="Arial" charset="0"/>
              </a:rPr>
              <a:t>4</a:t>
            </a:r>
            <a:r>
              <a:rPr kumimoji="1" lang="en-US" b="1" dirty="0" smtClean="0">
                <a:solidFill>
                  <a:srgbClr val="FFFFFF"/>
                </a:solidFill>
                <a:effectLst>
                  <a:outerShdw blurRad="38100" dist="38100" dir="2700000" algn="tl">
                    <a:srgbClr val="000000">
                      <a:alpha val="43137"/>
                    </a:srgbClr>
                  </a:outerShdw>
                </a:effectLst>
                <a:cs typeface="Arial" charset="0"/>
              </a:rPr>
              <a:t>Before this had happened, Eliashib the priest, who had been appointed as supervisor of the storerooms of the Temple of our God and who was also </a:t>
            </a:r>
            <a:r>
              <a:rPr kumimoji="1" lang="en-US" b="1" dirty="0" smtClean="0">
                <a:solidFill>
                  <a:srgbClr val="FFFF00"/>
                </a:solidFill>
                <a:effectLst>
                  <a:outerShdw blurRad="38100" dist="38100" dir="2700000" algn="tl">
                    <a:srgbClr val="000000">
                      <a:alpha val="43137"/>
                    </a:srgbClr>
                  </a:outerShdw>
                </a:effectLst>
                <a:cs typeface="Arial" charset="0"/>
              </a:rPr>
              <a:t>a relative of Tobiah</a:t>
            </a:r>
            <a:r>
              <a:rPr kumimoji="1" lang="en-US" b="1" dirty="0" smtClean="0">
                <a:solidFill>
                  <a:srgbClr val="FFFFFF"/>
                </a:solidFill>
                <a:effectLst>
                  <a:outerShdw blurRad="38100" dist="38100" dir="2700000" algn="tl">
                    <a:srgbClr val="000000">
                      <a:alpha val="43137"/>
                    </a:srgbClr>
                  </a:outerShdw>
                </a:effectLst>
                <a:cs typeface="Arial" charset="0"/>
              </a:rPr>
              <a:t>, </a:t>
            </a:r>
            <a:r>
              <a:rPr kumimoji="1" lang="en-US" b="1" baseline="30000" dirty="0" smtClean="0">
                <a:solidFill>
                  <a:srgbClr val="FFFFFF"/>
                </a:solidFill>
                <a:effectLst>
                  <a:outerShdw blurRad="38100" dist="38100" dir="2700000" algn="tl">
                    <a:srgbClr val="000000">
                      <a:alpha val="43137"/>
                    </a:srgbClr>
                  </a:outerShdw>
                </a:effectLst>
                <a:cs typeface="Arial" charset="0"/>
              </a:rPr>
              <a:t>5</a:t>
            </a:r>
            <a:r>
              <a:rPr kumimoji="1" lang="en-US" b="1" dirty="0" smtClean="0">
                <a:solidFill>
                  <a:srgbClr val="FFFFFF"/>
                </a:solidFill>
                <a:effectLst>
                  <a:outerShdw blurRad="38100" dist="38100" dir="2700000" algn="tl">
                    <a:srgbClr val="000000">
                      <a:alpha val="43137"/>
                    </a:srgbClr>
                  </a:outerShdw>
                </a:effectLst>
                <a:cs typeface="Arial" charset="0"/>
              </a:rPr>
              <a:t>had converted </a:t>
            </a:r>
            <a:r>
              <a:rPr kumimoji="1" lang="en-US" b="1" dirty="0" smtClean="0">
                <a:solidFill>
                  <a:srgbClr val="FFFF00"/>
                </a:solidFill>
                <a:effectLst>
                  <a:outerShdw blurRad="38100" dist="38100" dir="2700000" algn="tl">
                    <a:srgbClr val="000000">
                      <a:alpha val="43137"/>
                    </a:srgbClr>
                  </a:outerShdw>
                </a:effectLst>
                <a:cs typeface="Arial" charset="0"/>
              </a:rPr>
              <a:t>a large storage room and placed it at Tobiah</a:t>
            </a:r>
            <a:r>
              <a:rPr kumimoji="1" lang="fr-FR" altLang="ja-JP" b="1" dirty="0" smtClean="0">
                <a:solidFill>
                  <a:srgbClr val="FFFF00"/>
                </a:solidFill>
                <a:effectLst>
                  <a:outerShdw blurRad="38100" dist="38100" dir="2700000" algn="tl">
                    <a:srgbClr val="000000">
                      <a:alpha val="43137"/>
                    </a:srgbClr>
                  </a:outerShdw>
                </a:effectLst>
                <a:cs typeface="Arial" charset="0"/>
              </a:rPr>
              <a:t>'</a:t>
            </a:r>
            <a:r>
              <a:rPr kumimoji="1" lang="en-US" b="1" dirty="0" smtClean="0">
                <a:solidFill>
                  <a:srgbClr val="FFFF00"/>
                </a:solidFill>
                <a:effectLst>
                  <a:outerShdw blurRad="38100" dist="38100" dir="2700000" algn="tl">
                    <a:srgbClr val="000000">
                      <a:alpha val="43137"/>
                    </a:srgbClr>
                  </a:outerShdw>
                </a:effectLst>
                <a:cs typeface="Arial" charset="0"/>
              </a:rPr>
              <a:t>s disposal</a:t>
            </a:r>
            <a:r>
              <a:rPr kumimoji="1" lang="en-US" b="1" dirty="0" smtClean="0">
                <a:solidFill>
                  <a:srgbClr val="FFFFFF"/>
                </a:solidFill>
                <a:effectLst>
                  <a:outerShdw blurRad="38100" dist="38100" dir="2700000" algn="tl">
                    <a:srgbClr val="000000">
                      <a:alpha val="43137"/>
                    </a:srgbClr>
                  </a:outerShdw>
                </a:effectLst>
                <a:cs typeface="Arial" charset="0"/>
              </a:rPr>
              <a:t>. The room had previously been used for storing the grain offerings, the frankincense, various articles for the Temple, and the tithes of grain, new wine, and olive oil (which were prescribed for the Levites, the singers, and the gatekeepers), as well as the offerings for the priests.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9" name="Rectangle 8"/>
          <p:cNvSpPr/>
          <p:nvPr/>
        </p:nvSpPr>
        <p:spPr bwMode="auto">
          <a:xfrm>
            <a:off x="4876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4" name="Title 1"/>
          <p:cNvSpPr txBox="1">
            <a:spLocks/>
          </p:cNvSpPr>
          <p:nvPr/>
        </p:nvSpPr>
        <p:spPr bwMode="auto">
          <a:xfrm>
            <a:off x="4859338" y="1341438"/>
            <a:ext cx="3827462" cy="19431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dirty="0" smtClean="0">
                <a:solidFill>
                  <a:srgbClr val="FFFFFF"/>
                </a:solidFill>
                <a:effectLst>
                  <a:outerShdw blurRad="38100" dist="38100" dir="2700000" algn="tl">
                    <a:srgbClr val="000000">
                      <a:alpha val="43137"/>
                    </a:srgbClr>
                  </a:outerShdw>
                </a:effectLst>
                <a:cs typeface="Arial" charset="0"/>
              </a:rPr>
              <a:t>Neglected </a:t>
            </a:r>
            <a:r>
              <a:rPr kumimoji="1" lang="en-US" sz="3200" b="1" dirty="0" smtClean="0">
                <a:solidFill>
                  <a:srgbClr val="FFFF00"/>
                </a:solidFill>
                <a:effectLst>
                  <a:outerShdw blurRad="38100" dist="38100" dir="2700000" algn="tl">
                    <a:srgbClr val="000000">
                      <a:alpha val="43137"/>
                    </a:srgbClr>
                  </a:outerShdw>
                </a:effectLst>
                <a:cs typeface="Arial" charset="0"/>
              </a:rPr>
              <a:t>giving </a:t>
            </a:r>
            <a:r>
              <a:rPr kumimoji="1" lang="en-US" sz="3200" b="1" dirty="0" smtClean="0">
                <a:solidFill>
                  <a:srgbClr val="FFFFFF"/>
                </a:solidFill>
                <a:effectLst>
                  <a:outerShdw blurRad="38100" dist="38100" dir="2700000" algn="tl">
                    <a:srgbClr val="000000">
                      <a:alpha val="43137"/>
                    </a:srgbClr>
                  </a:outerShdw>
                </a:effectLst>
                <a:cs typeface="Arial" charset="0"/>
              </a:rPr>
              <a:t>(10)</a:t>
            </a:r>
          </a:p>
          <a:p>
            <a:pPr algn="ctr">
              <a:defRPr/>
            </a:pPr>
            <a:r>
              <a:rPr kumimoji="1" lang="en-US" sz="3200" b="1" i="1" dirty="0" smtClean="0">
                <a:solidFill>
                  <a:srgbClr val="FFFFFF"/>
                </a:solidFill>
                <a:effectLst>
                  <a:outerShdw blurRad="38100" dist="38100" dir="2700000" algn="tl">
                    <a:srgbClr val="000000">
                      <a:alpha val="43137"/>
                    </a:srgbClr>
                  </a:outerShdw>
                </a:effectLst>
                <a:cs typeface="Arial" charset="0"/>
              </a:rPr>
              <a:t>Contra</a:t>
            </a:r>
            <a:r>
              <a:rPr kumimoji="1" lang="en-US" sz="3200" b="1" dirty="0" smtClean="0">
                <a:solidFill>
                  <a:srgbClr val="FFFFFF"/>
                </a:solidFill>
                <a:effectLst>
                  <a:outerShdw blurRad="38100" dist="38100" dir="2700000" algn="tl">
                    <a:srgbClr val="000000">
                      <a:alpha val="43137"/>
                    </a:srgbClr>
                  </a:outerShdw>
                </a:effectLst>
                <a:cs typeface="Arial" charset="0"/>
              </a:rPr>
              <a:t> 10:39; 12:47</a:t>
            </a:r>
          </a:p>
        </p:txBody>
      </p:sp>
      <p:sp>
        <p:nvSpPr>
          <p:cNvPr id="12" name="Title 1"/>
          <p:cNvSpPr txBox="1">
            <a:spLocks/>
          </p:cNvSpPr>
          <p:nvPr/>
        </p:nvSpPr>
        <p:spPr bwMode="auto">
          <a:xfrm>
            <a:off x="381000" y="3200400"/>
            <a:ext cx="8153400" cy="24384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b="1" baseline="30000" smtClean="0">
                <a:solidFill>
                  <a:srgbClr val="FFFFFF"/>
                </a:solidFill>
                <a:effectLst>
                  <a:outerShdw blurRad="38100" dist="38100" dir="2700000" algn="tl">
                    <a:srgbClr val="000000">
                      <a:alpha val="43137"/>
                    </a:srgbClr>
                  </a:outerShdw>
                </a:effectLst>
                <a:cs typeface="Arial" charset="0"/>
              </a:rPr>
              <a:t>10</a:t>
            </a:r>
            <a:r>
              <a:rPr kumimoji="1" lang="en-US" b="1" smtClean="0">
                <a:solidFill>
                  <a:srgbClr val="FFFFFF"/>
                </a:solidFill>
                <a:effectLst>
                  <a:outerShdw blurRad="38100" dist="38100" dir="2700000" algn="tl">
                    <a:srgbClr val="000000">
                      <a:alpha val="43137"/>
                    </a:srgbClr>
                  </a:outerShdw>
                </a:effectLst>
                <a:cs typeface="Arial" charset="0"/>
              </a:rPr>
              <a:t>I also discovered that the Levites had not been given their prescribed portions of food, so they and the singers who were to conduct the worship services had all returned to work their fields.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80898" name="Title 1"/>
          <p:cNvSpPr>
            <a:spLocks noGrp="1"/>
          </p:cNvSpPr>
          <p:nvPr>
            <p:ph type="title" idx="4294967295"/>
          </p:nvPr>
        </p:nvSpPr>
        <p:spPr>
          <a:xfrm>
            <a:off x="-107950" y="457200"/>
            <a:ext cx="9359900" cy="6284913"/>
          </a:xfrm>
        </p:spPr>
        <p:txBody>
          <a:bodyPr anchor="ctr"/>
          <a:lstStyle/>
          <a:p>
            <a:pPr algn="ctr"/>
            <a:r>
              <a:rPr lang="en-US" sz="4800" b="1">
                <a:solidFill>
                  <a:srgbClr val="CCFFCC"/>
                </a:solidFill>
                <a:latin typeface="Arial" charset="0"/>
                <a:ea typeface="ＭＳ Ｐゴシック" charset="0"/>
                <a:cs typeface="Arial" charset="0"/>
              </a:rPr>
              <a:t>Are </a:t>
            </a:r>
            <a:r>
              <a:rPr lang="en-US" sz="6600" b="1">
                <a:solidFill>
                  <a:srgbClr val="CCFFCC"/>
                </a:solidFill>
                <a:latin typeface="Arial" charset="0"/>
                <a:ea typeface="ＭＳ Ｐゴシック" charset="0"/>
                <a:cs typeface="Arial" charset="0"/>
              </a:rPr>
              <a:t>you </a:t>
            </a:r>
            <a:r>
              <a:rPr lang="en-US" sz="8000" b="1">
                <a:solidFill>
                  <a:srgbClr val="CCFFCC"/>
                </a:solidFill>
                <a:latin typeface="Arial" charset="0"/>
                <a:ea typeface="ＭＳ Ｐゴシック" charset="0"/>
                <a:cs typeface="Arial" charset="0"/>
              </a:rPr>
              <a:t>afraid </a:t>
            </a:r>
            <a:r>
              <a:rPr lang="en-US" sz="8800" b="1">
                <a:solidFill>
                  <a:srgbClr val="CCFFCC"/>
                </a:solidFill>
                <a:latin typeface="Arial" charset="0"/>
                <a:ea typeface="ＭＳ Ｐゴシック" charset="0"/>
                <a:cs typeface="Arial" charset="0"/>
              </a:rPr>
              <a:t>of </a:t>
            </a:r>
            <a:r>
              <a:rPr lang="en-US" sz="9600" b="1">
                <a:solidFill>
                  <a:srgbClr val="CCFFCC"/>
                </a:solidFill>
                <a:latin typeface="Arial" charset="0"/>
                <a:ea typeface="ＭＳ Ｐゴシック" charset="0"/>
                <a:cs typeface="Arial" charset="0"/>
              </a:rPr>
              <a:t>making </a:t>
            </a:r>
            <a:r>
              <a:rPr lang="en-US" sz="9600" b="1">
                <a:solidFill>
                  <a:srgbClr val="FFFFFF"/>
                </a:solidFill>
                <a:latin typeface="Arial" charset="0"/>
                <a:ea typeface="ＭＳ Ｐゴシック" charset="0"/>
                <a:cs typeface="Arial" charset="0"/>
              </a:rPr>
              <a:t>commitments</a:t>
            </a:r>
            <a:br>
              <a:rPr lang="en-US" sz="9600" b="1">
                <a:solidFill>
                  <a:srgbClr val="FFFFFF"/>
                </a:solidFill>
                <a:latin typeface="Arial" charset="0"/>
                <a:ea typeface="ＭＳ Ｐゴシック" charset="0"/>
                <a:cs typeface="Arial" charset="0"/>
              </a:rPr>
            </a:br>
            <a:r>
              <a:rPr lang="en-US" sz="16600" b="1">
                <a:solidFill>
                  <a:srgbClr val="CCFFCC"/>
                </a:solidFill>
                <a:latin typeface="Arial" charset="0"/>
                <a:ea typeface="ＭＳ Ｐゴシック" charset="0"/>
                <a:cs typeface="Arial" charset="0"/>
              </a:rPr>
              <a:t>?</a:t>
            </a:r>
            <a:endParaRPr lang="en-US" sz="7200" b="1">
              <a:solidFill>
                <a:srgbClr val="CCFFCC"/>
              </a:solidFill>
              <a:latin typeface="Arial" charset="0"/>
              <a:ea typeface="ＭＳ Ｐゴシック"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9" name="Rectangle 8"/>
          <p:cNvSpPr/>
          <p:nvPr/>
        </p:nvSpPr>
        <p:spPr bwMode="auto">
          <a:xfrm>
            <a:off x="4876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0" name="Rectangle 9"/>
          <p:cNvSpPr/>
          <p:nvPr/>
        </p:nvSpPr>
        <p:spPr bwMode="auto">
          <a:xfrm>
            <a:off x="304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Neglected giving (10)</a:t>
            </a:r>
          </a:p>
        </p:txBody>
      </p:sp>
      <p:sp>
        <p:nvSpPr>
          <p:cNvPr id="15" name="Title 1"/>
          <p:cNvSpPr txBox="1">
            <a:spLocks/>
          </p:cNvSpPr>
          <p:nvPr/>
        </p:nvSpPr>
        <p:spPr bwMode="auto">
          <a:xfrm>
            <a:off x="533400" y="46482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Broke </a:t>
            </a:r>
            <a:r>
              <a:rPr kumimoji="1" lang="en-US" sz="3200" b="1" smtClean="0">
                <a:solidFill>
                  <a:srgbClr val="FFFF00"/>
                </a:solidFill>
                <a:effectLst>
                  <a:outerShdw blurRad="38100" dist="38100" dir="2700000" algn="tl">
                    <a:srgbClr val="000000">
                      <a:alpha val="43137"/>
                    </a:srgbClr>
                  </a:outerShdw>
                </a:effectLst>
                <a:cs typeface="Arial" charset="0"/>
              </a:rPr>
              <a:t>Sabbath </a:t>
            </a:r>
            <a:r>
              <a:rPr kumimoji="1" lang="en-US" sz="3200" b="1" smtClean="0">
                <a:solidFill>
                  <a:srgbClr val="FFFFFF"/>
                </a:solidFill>
                <a:effectLst>
                  <a:outerShdw blurRad="38100" dist="38100" dir="2700000" algn="tl">
                    <a:srgbClr val="000000">
                      <a:alpha val="43137"/>
                    </a:srgbClr>
                  </a:outerShdw>
                </a:effectLst>
                <a:cs typeface="Arial" charset="0"/>
              </a:rPr>
              <a:t>(15-16)</a:t>
            </a:r>
          </a:p>
        </p:txBody>
      </p:sp>
      <p:sp>
        <p:nvSpPr>
          <p:cNvPr id="12" name="Title 1"/>
          <p:cNvSpPr txBox="1">
            <a:spLocks/>
          </p:cNvSpPr>
          <p:nvPr/>
        </p:nvSpPr>
        <p:spPr bwMode="auto">
          <a:xfrm>
            <a:off x="-76200" y="838200"/>
            <a:ext cx="9296400" cy="3048000"/>
          </a:xfrm>
          <a:prstGeom prst="rect">
            <a:avLst/>
          </a:prstGeom>
          <a:solidFill>
            <a:srgbClr val="000000"/>
          </a:solid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b="1" baseline="30000" smtClean="0">
                <a:solidFill>
                  <a:srgbClr val="FFFFFF"/>
                </a:solidFill>
                <a:effectLst>
                  <a:outerShdw blurRad="38100" dist="38100" dir="2700000" algn="tl">
                    <a:srgbClr val="000000">
                      <a:alpha val="43137"/>
                    </a:srgbClr>
                  </a:outerShdw>
                </a:effectLst>
                <a:cs typeface="Arial" charset="0"/>
              </a:rPr>
              <a:t>15</a:t>
            </a:r>
            <a:r>
              <a:rPr kumimoji="1" lang="en-US" b="1" smtClean="0">
                <a:solidFill>
                  <a:srgbClr val="FFFFFF"/>
                </a:solidFill>
                <a:effectLst>
                  <a:outerShdw blurRad="38100" dist="38100" dir="2700000" algn="tl">
                    <a:srgbClr val="000000">
                      <a:alpha val="43137"/>
                    </a:srgbClr>
                  </a:outerShdw>
                </a:effectLst>
                <a:cs typeface="Arial" charset="0"/>
              </a:rPr>
              <a:t>In those days I saw men of Judah treading out their winepresses on the Sabbath. They were also bringing in grain, loading it on donkeys, and bringing their wine, grapes, figs, and all sorts of produce to Jerusalem to sell on the Sabbath. So I rebuked them for selling their produce on that day. </a:t>
            </a:r>
            <a:r>
              <a:rPr kumimoji="1" lang="en-US" b="1" baseline="30000" smtClean="0">
                <a:solidFill>
                  <a:srgbClr val="FFFFFF"/>
                </a:solidFill>
                <a:effectLst>
                  <a:outerShdw blurRad="38100" dist="38100" dir="2700000" algn="tl">
                    <a:srgbClr val="000000">
                      <a:alpha val="43137"/>
                    </a:srgbClr>
                  </a:outerShdw>
                </a:effectLst>
                <a:cs typeface="Arial" charset="0"/>
              </a:rPr>
              <a:t>16</a:t>
            </a:r>
            <a:r>
              <a:rPr kumimoji="1" lang="en-US" b="1" smtClean="0">
                <a:solidFill>
                  <a:srgbClr val="FFFFFF"/>
                </a:solidFill>
                <a:effectLst>
                  <a:outerShdw blurRad="38100" dist="38100" dir="2700000" algn="tl">
                    <a:srgbClr val="000000">
                      <a:alpha val="43137"/>
                    </a:srgbClr>
                  </a:outerShdw>
                </a:effectLst>
                <a:cs typeface="Arial" charset="0"/>
              </a:rPr>
              <a:t>Some men from Tyre, who lived in Jerusalem, were bringing in fish and all kinds of merchandise. They were selling it on the Sabbath to the people of Judah—and in Jerusalem at that!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9" name="Rectangle 8"/>
          <p:cNvSpPr/>
          <p:nvPr/>
        </p:nvSpPr>
        <p:spPr bwMode="auto">
          <a:xfrm>
            <a:off x="4876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0" name="Rectangle 9"/>
          <p:cNvSpPr/>
          <p:nvPr/>
        </p:nvSpPr>
        <p:spPr bwMode="auto">
          <a:xfrm>
            <a:off x="304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1" name="Rectangle 10"/>
          <p:cNvSpPr/>
          <p:nvPr/>
        </p:nvSpPr>
        <p:spPr bwMode="auto">
          <a:xfrm>
            <a:off x="4876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Neglected giving (10)</a:t>
            </a:r>
          </a:p>
        </p:txBody>
      </p:sp>
      <p:sp>
        <p:nvSpPr>
          <p:cNvPr id="15" name="Title 1"/>
          <p:cNvSpPr txBox="1">
            <a:spLocks/>
          </p:cNvSpPr>
          <p:nvPr/>
        </p:nvSpPr>
        <p:spPr bwMode="auto">
          <a:xfrm>
            <a:off x="533400" y="46482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Broke Sabbath (15-16)</a:t>
            </a:r>
          </a:p>
        </p:txBody>
      </p:sp>
      <p:sp>
        <p:nvSpPr>
          <p:cNvPr id="16" name="Title 1"/>
          <p:cNvSpPr txBox="1">
            <a:spLocks/>
          </p:cNvSpPr>
          <p:nvPr/>
        </p:nvSpPr>
        <p:spPr bwMode="auto">
          <a:xfrm>
            <a:off x="5105400" y="4508500"/>
            <a:ext cx="3505200" cy="151765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dirty="0" smtClean="0">
                <a:solidFill>
                  <a:srgbClr val="FFFFFF"/>
                </a:solidFill>
                <a:effectLst>
                  <a:outerShdw blurRad="38100" dist="38100" dir="2700000" algn="tl">
                    <a:srgbClr val="000000">
                      <a:alpha val="43137"/>
                    </a:srgbClr>
                  </a:outerShdw>
                </a:effectLst>
                <a:cs typeface="Arial" charset="0"/>
              </a:rPr>
              <a:t>Married </a:t>
            </a:r>
            <a:r>
              <a:rPr kumimoji="1" lang="en-US" sz="3200" b="1" dirty="0" smtClean="0">
                <a:solidFill>
                  <a:srgbClr val="FFFF00"/>
                </a:solidFill>
                <a:effectLst>
                  <a:outerShdw blurRad="38100" dist="38100" dir="2700000" algn="tl">
                    <a:srgbClr val="000000">
                      <a:alpha val="43137"/>
                    </a:srgbClr>
                  </a:outerShdw>
                </a:effectLst>
                <a:cs typeface="Arial" charset="0"/>
              </a:rPr>
              <a:t>unbelievers </a:t>
            </a:r>
            <a:r>
              <a:rPr kumimoji="1" lang="en-US" sz="3200" b="1" dirty="0" smtClean="0">
                <a:solidFill>
                  <a:srgbClr val="FFFFFF"/>
                </a:solidFill>
                <a:effectLst>
                  <a:outerShdw blurRad="38100" dist="38100" dir="2700000" algn="tl">
                    <a:srgbClr val="000000">
                      <a:alpha val="43137"/>
                    </a:srgbClr>
                  </a:outerShdw>
                </a:effectLst>
                <a:cs typeface="Arial" charset="0"/>
              </a:rPr>
              <a:t>(23-24)</a:t>
            </a:r>
          </a:p>
        </p:txBody>
      </p:sp>
      <p:sp>
        <p:nvSpPr>
          <p:cNvPr id="12" name="Title 1"/>
          <p:cNvSpPr txBox="1">
            <a:spLocks/>
          </p:cNvSpPr>
          <p:nvPr/>
        </p:nvSpPr>
        <p:spPr bwMode="auto">
          <a:xfrm>
            <a:off x="-76200" y="838200"/>
            <a:ext cx="9296400" cy="2743200"/>
          </a:xfrm>
          <a:prstGeom prst="rect">
            <a:avLst/>
          </a:prstGeom>
          <a:solidFill>
            <a:srgbClr val="000000"/>
          </a:solid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b="1" baseline="30000" smtClean="0">
                <a:solidFill>
                  <a:srgbClr val="FFFFFF"/>
                </a:solidFill>
                <a:effectLst>
                  <a:outerShdw blurRad="38100" dist="38100" dir="2700000" algn="tl">
                    <a:srgbClr val="000000">
                      <a:alpha val="43137"/>
                    </a:srgbClr>
                  </a:outerShdw>
                </a:effectLst>
                <a:cs typeface="Arial" charset="0"/>
              </a:rPr>
              <a:t>23</a:t>
            </a:r>
            <a:r>
              <a:rPr kumimoji="1" lang="en-US" b="1" smtClean="0">
                <a:solidFill>
                  <a:srgbClr val="FFFFFF"/>
                </a:solidFill>
                <a:effectLst>
                  <a:outerShdw blurRad="38100" dist="38100" dir="2700000" algn="tl">
                    <a:srgbClr val="000000">
                      <a:alpha val="43137"/>
                    </a:srgbClr>
                  </a:outerShdw>
                </a:effectLst>
                <a:cs typeface="Arial" charset="0"/>
              </a:rPr>
              <a:t>About the same time I realized that some of the men of Judah had married women from Ashdod, Ammon, and Moab.  </a:t>
            </a:r>
            <a:r>
              <a:rPr kumimoji="1" lang="en-US" b="1" baseline="30000" smtClean="0">
                <a:solidFill>
                  <a:srgbClr val="FFFFFF"/>
                </a:solidFill>
                <a:effectLst>
                  <a:outerShdw blurRad="38100" dist="38100" dir="2700000" algn="tl">
                    <a:srgbClr val="000000">
                      <a:alpha val="43137"/>
                    </a:srgbClr>
                  </a:outerShdw>
                </a:effectLst>
                <a:cs typeface="Arial" charset="0"/>
              </a:rPr>
              <a:t>24</a:t>
            </a:r>
            <a:r>
              <a:rPr kumimoji="1" lang="en-US" b="1" smtClean="0">
                <a:solidFill>
                  <a:srgbClr val="FFFFFF"/>
                </a:solidFill>
                <a:effectLst>
                  <a:outerShdw blurRad="38100" dist="38100" dir="2700000" algn="tl">
                    <a:srgbClr val="000000">
                      <a:alpha val="43137"/>
                    </a:srgbClr>
                  </a:outerShdw>
                </a:effectLst>
                <a:cs typeface="Arial" charset="0"/>
              </a:rPr>
              <a:t>Furthermore, half their children spoke the language of Ashdod or of some other people and could not speak the language of Judah at all.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6"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 The Jews </a:t>
            </a:r>
            <a:r>
              <a:rPr lang="en-US" sz="3200"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broke </a:t>
            </a:r>
            <a:r>
              <a:rPr lang="en-US" sz="3200"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four commitments to God</a:t>
            </a: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9" name="Rectangle 8"/>
          <p:cNvSpPr/>
          <p:nvPr/>
        </p:nvSpPr>
        <p:spPr bwMode="auto">
          <a:xfrm>
            <a:off x="4876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0" name="Rectangle 9"/>
          <p:cNvSpPr/>
          <p:nvPr/>
        </p:nvSpPr>
        <p:spPr bwMode="auto">
          <a:xfrm>
            <a:off x="304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1" name="Rectangle 10"/>
          <p:cNvSpPr/>
          <p:nvPr/>
        </p:nvSpPr>
        <p:spPr bwMode="auto">
          <a:xfrm>
            <a:off x="4876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Neglected giving (10)</a:t>
            </a:r>
          </a:p>
        </p:txBody>
      </p:sp>
      <p:sp>
        <p:nvSpPr>
          <p:cNvPr id="15" name="Title 1"/>
          <p:cNvSpPr txBox="1">
            <a:spLocks/>
          </p:cNvSpPr>
          <p:nvPr/>
        </p:nvSpPr>
        <p:spPr bwMode="auto">
          <a:xfrm>
            <a:off x="533400" y="46482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Broke Sabbath (15-16)</a:t>
            </a:r>
          </a:p>
        </p:txBody>
      </p:sp>
      <p:sp>
        <p:nvSpPr>
          <p:cNvPr id="16" name="Title 1"/>
          <p:cNvSpPr txBox="1">
            <a:spLocks/>
          </p:cNvSpPr>
          <p:nvPr/>
        </p:nvSpPr>
        <p:spPr bwMode="auto">
          <a:xfrm>
            <a:off x="5292725" y="4437063"/>
            <a:ext cx="3389313" cy="1589087"/>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dirty="0" smtClean="0">
                <a:solidFill>
                  <a:srgbClr val="FFFFFF"/>
                </a:solidFill>
                <a:effectLst>
                  <a:outerShdw blurRad="38100" dist="38100" dir="2700000" algn="tl">
                    <a:srgbClr val="000000">
                      <a:alpha val="43137"/>
                    </a:srgbClr>
                  </a:outerShdw>
                </a:effectLst>
                <a:cs typeface="Arial" charset="0"/>
              </a:rPr>
              <a:t>Married unbelievers (23-24)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defRPr/>
            </a:pP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II. Nehemiah </a:t>
            </a:r>
            <a:r>
              <a:rPr lang="en-US" sz="3200" b="1" dirty="0">
                <a:solidFill>
                  <a:srgbClr val="FFFF00"/>
                </a:solidFill>
                <a:effectLst>
                  <a:outerShdw blurRad="38100" dist="38100" dir="2700000" algn="tl">
                    <a:srgbClr val="000000">
                      <a:alpha val="43137"/>
                    </a:srgbClr>
                  </a:outerShdw>
                </a:effectLst>
                <a:latin typeface="Arial" charset="0"/>
                <a:ea typeface="ＭＳ Ｐゴシック" charset="0"/>
                <a:cs typeface="Arial" charset="0"/>
              </a:rPr>
              <a:t>confronted </a:t>
            </a: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the </a:t>
            </a: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people</a:t>
            </a:r>
            <a:r>
              <a:rPr lang="fr-FR" altLang="ja-JP"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 </a:t>
            </a: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errors</a:t>
            </a:r>
          </a:p>
        </p:txBody>
      </p:sp>
      <p:sp>
        <p:nvSpPr>
          <p:cNvPr id="8" name="Rectangle 7"/>
          <p:cNvSpPr>
            <a:spLocks noChangeArrowheads="1"/>
          </p:cNvSpPr>
          <p:nvPr/>
        </p:nvSpPr>
        <p:spPr bwMode="auto">
          <a:xfrm>
            <a:off x="304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9" name="Rectangle 8"/>
          <p:cNvSpPr>
            <a:spLocks noChangeArrowheads="1"/>
          </p:cNvSpPr>
          <p:nvPr/>
        </p:nvSpPr>
        <p:spPr bwMode="auto">
          <a:xfrm>
            <a:off x="4876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0" name="Rectangle 9"/>
          <p:cNvSpPr>
            <a:spLocks noChangeArrowheads="1"/>
          </p:cNvSpPr>
          <p:nvPr/>
        </p:nvSpPr>
        <p:spPr bwMode="auto">
          <a:xfrm>
            <a:off x="304800" y="41148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Purified </a:t>
            </a:r>
            <a:r>
              <a:rPr kumimoji="1" lang="en-US" sz="3200" b="1" smtClean="0">
                <a:solidFill>
                  <a:srgbClr val="FFFFFF"/>
                </a:solidFill>
                <a:effectLst>
                  <a:outerShdw blurRad="38100" dist="38100" dir="2700000" algn="tl">
                    <a:srgbClr val="000000">
                      <a:alpha val="43137"/>
                    </a:srgbClr>
                  </a:outerShdw>
                </a:effectLst>
                <a:cs typeface="Arial" charset="0"/>
              </a:rPr>
              <a:t>temple (8-9, 28)</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Prayed </a:t>
            </a:r>
            <a:r>
              <a:rPr kumimoji="1" lang="en-US" sz="3200" b="1" smtClean="0">
                <a:solidFill>
                  <a:srgbClr val="FFFFFF"/>
                </a:solidFill>
                <a:effectLst>
                  <a:outerShdw blurRad="38100" dist="38100" dir="2700000" algn="tl">
                    <a:srgbClr val="000000">
                      <a:alpha val="43137"/>
                    </a:srgbClr>
                  </a:outerShdw>
                </a:effectLst>
                <a:cs typeface="Arial" charset="0"/>
              </a:rPr>
              <a:t/>
            </a:r>
            <a:br>
              <a:rPr kumimoji="1" lang="en-US" sz="3200" b="1" smtClean="0">
                <a:solidFill>
                  <a:srgbClr val="FFFFFF"/>
                </a:solidFill>
                <a:effectLst>
                  <a:outerShdw blurRad="38100" dist="38100" dir="2700000" algn="tl">
                    <a:srgbClr val="000000">
                      <a:alpha val="43137"/>
                    </a:srgbClr>
                  </a:outerShdw>
                </a:effectLst>
                <a:cs typeface="Arial" charset="0"/>
              </a:rPr>
            </a:br>
            <a:r>
              <a:rPr kumimoji="1" lang="en-US" sz="3200" b="1" smtClean="0">
                <a:solidFill>
                  <a:srgbClr val="FFFFFF"/>
                </a:solidFill>
                <a:effectLst>
                  <a:outerShdw blurRad="38100" dist="38100" dir="2700000" algn="tl">
                    <a:srgbClr val="000000">
                      <a:alpha val="43137"/>
                    </a:srgbClr>
                  </a:outerShdw>
                </a:effectLst>
                <a:cs typeface="Arial" charset="0"/>
              </a:rPr>
              <a:t>(14, 22b, 29, 31b)</a:t>
            </a:r>
          </a:p>
        </p:txBody>
      </p:sp>
      <p:sp>
        <p:nvSpPr>
          <p:cNvPr id="15" name="Title 1"/>
          <p:cNvSpPr txBox="1">
            <a:spLocks/>
          </p:cNvSpPr>
          <p:nvPr/>
        </p:nvSpPr>
        <p:spPr bwMode="auto">
          <a:xfrm>
            <a:off x="304800" y="4648200"/>
            <a:ext cx="3886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Rebuked </a:t>
            </a:r>
            <a:r>
              <a:rPr kumimoji="1" lang="en-US" sz="3200" b="1" smtClean="0">
                <a:solidFill>
                  <a:srgbClr val="FFFFFF"/>
                </a:solidFill>
                <a:effectLst>
                  <a:outerShdw blurRad="38100" dist="38100" dir="2700000" algn="tl">
                    <a:srgbClr val="000000">
                      <a:alpha val="43137"/>
                    </a:srgbClr>
                  </a:outerShdw>
                </a:effectLst>
                <a:cs typeface="Arial" charset="0"/>
              </a:rPr>
              <a:t>leaders (11a, 17-18, 25-27)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9750" y="812800"/>
            <a:ext cx="8001000" cy="1752600"/>
          </a:xfrm>
        </p:spPr>
        <p:txBody>
          <a:bodyPr/>
          <a:lstStyle/>
          <a:p>
            <a:pPr algn="ctr" eaLnBrk="1" hangingPunct="1">
              <a:buFont typeface="Wingdings" charset="0"/>
              <a:buNone/>
            </a:pPr>
            <a:r>
              <a:rPr lang="en-US" altLang="zh-CN" b="1">
                <a:solidFill>
                  <a:srgbClr val="FFFFFF"/>
                </a:solidFill>
                <a:latin typeface="Arial" charset="0"/>
                <a:ea typeface="ＭＳ Ｐゴシック" charset="0"/>
                <a:cs typeface="Arial" charset="0"/>
              </a:rPr>
              <a:t>Do Ezra and Nehemiah teach us proper leadership style?  </a:t>
            </a:r>
          </a:p>
          <a:p>
            <a:pPr algn="ctr" eaLnBrk="1" hangingPunct="1">
              <a:buFont typeface="Wingdings" charset="0"/>
              <a:buNone/>
            </a:pPr>
            <a:r>
              <a:rPr lang="en-US" altLang="zh-CN" b="1">
                <a:solidFill>
                  <a:srgbClr val="FFFFFF"/>
                </a:solidFill>
                <a:latin typeface="Arial" charset="0"/>
                <a:ea typeface="ＭＳ Ｐゴシック" charset="0"/>
                <a:cs typeface="Arial" charset="0"/>
              </a:rPr>
              <a:t>If so, then whom should you follow?</a:t>
            </a:r>
            <a:endParaRPr lang="en-US" b="1">
              <a:solidFill>
                <a:srgbClr val="FFFFFF"/>
              </a:solidFill>
              <a:latin typeface="Arial" charset="0"/>
              <a:ea typeface="ＭＳ Ｐゴシック" charset="0"/>
              <a:cs typeface="Arial" charset="0"/>
            </a:endParaRPr>
          </a:p>
        </p:txBody>
      </p:sp>
      <p:sp>
        <p:nvSpPr>
          <p:cNvPr id="123907" name="Text Box 4"/>
          <p:cNvSpPr txBox="1">
            <a:spLocks noChangeArrowheads="1"/>
          </p:cNvSpPr>
          <p:nvPr/>
        </p:nvSpPr>
        <p:spPr bwMode="auto">
          <a:xfrm>
            <a:off x="8412163" y="0"/>
            <a:ext cx="731837"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294</a:t>
            </a:r>
          </a:p>
        </p:txBody>
      </p:sp>
      <p:sp>
        <p:nvSpPr>
          <p:cNvPr id="30727" name="Text Box 7"/>
          <p:cNvSpPr txBox="1">
            <a:spLocks noChangeArrowheads="1"/>
          </p:cNvSpPr>
          <p:nvPr/>
        </p:nvSpPr>
        <p:spPr bwMode="auto">
          <a:xfrm>
            <a:off x="228600" y="4343400"/>
            <a:ext cx="8915400" cy="1077913"/>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2913" indent="-4429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A7C1CB"/>
              </a:buClr>
              <a:buSzPct val="80000"/>
              <a:buFont typeface="Wingdings" charset="0"/>
              <a:buChar char="Ü"/>
            </a:pPr>
            <a:r>
              <a:rPr lang="en-US" altLang="zh-CN" sz="3200" b="1">
                <a:solidFill>
                  <a:srgbClr val="FFFFFF"/>
                </a:solidFill>
                <a:cs typeface="Arial" charset="0"/>
              </a:rPr>
              <a:t>Intermarriage led Nehemiah to pull out </a:t>
            </a:r>
            <a:r>
              <a:rPr lang="en-US" altLang="zh-CN" sz="3200" b="1" u="sng">
                <a:solidFill>
                  <a:srgbClr val="FFFFFF"/>
                </a:solidFill>
                <a:cs typeface="Arial" charset="0"/>
              </a:rPr>
              <a:t>others</a:t>
            </a:r>
            <a:r>
              <a:rPr lang="fr-FR" altLang="zh-CN" sz="3200" b="1" u="sng">
                <a:solidFill>
                  <a:srgbClr val="FFFFFF"/>
                </a:solidFill>
                <a:cs typeface="Arial" charset="0"/>
              </a:rPr>
              <a:t>'</a:t>
            </a:r>
            <a:r>
              <a:rPr lang="en-US" altLang="zh-CN" sz="3200" b="1">
                <a:solidFill>
                  <a:srgbClr val="FFFFFF"/>
                </a:solidFill>
                <a:cs typeface="Arial" charset="0"/>
              </a:rPr>
              <a:t> hair (Neh. 13:25)!</a:t>
            </a:r>
            <a:endParaRPr lang="en-US">
              <a:solidFill>
                <a:srgbClr val="EAE8E2"/>
              </a:solidFill>
              <a:cs typeface="Arial" charset="0"/>
            </a:endParaRPr>
          </a:p>
        </p:txBody>
      </p:sp>
      <p:sp>
        <p:nvSpPr>
          <p:cNvPr id="30728" name="Text Box 8"/>
          <p:cNvSpPr txBox="1">
            <a:spLocks noChangeArrowheads="1"/>
          </p:cNvSpPr>
          <p:nvPr/>
        </p:nvSpPr>
        <p:spPr bwMode="auto">
          <a:xfrm>
            <a:off x="228600" y="2844800"/>
            <a:ext cx="8229600" cy="1077913"/>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2913" indent="-44291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A7C1CB"/>
              </a:buClr>
              <a:buSzPct val="80000"/>
              <a:buFont typeface="Wingdings" charset="0"/>
              <a:buChar char="Ü"/>
            </a:pPr>
            <a:r>
              <a:rPr lang="en-US" altLang="zh-CN" sz="3200" b="1">
                <a:solidFill>
                  <a:srgbClr val="FFFFFF"/>
                </a:solidFill>
                <a:cs typeface="Arial" charset="0"/>
              </a:rPr>
              <a:t>Intermarriage led Ezra to pull out his </a:t>
            </a:r>
            <a:r>
              <a:rPr lang="en-US" altLang="zh-CN" sz="3200" b="1" u="sng">
                <a:solidFill>
                  <a:srgbClr val="FFFFFF"/>
                </a:solidFill>
                <a:cs typeface="Arial" charset="0"/>
              </a:rPr>
              <a:t>own</a:t>
            </a:r>
            <a:r>
              <a:rPr lang="en-US" altLang="zh-CN" sz="3200" b="1">
                <a:solidFill>
                  <a:srgbClr val="FFFFFF"/>
                </a:solidFill>
                <a:cs typeface="Arial" charset="0"/>
              </a:rPr>
              <a:t> hair (Ezra 9:13)</a:t>
            </a:r>
            <a:endParaRPr lang="en-US">
              <a:solidFill>
                <a:srgbClr val="EAE8E2"/>
              </a:solidFill>
              <a:cs typeface="Arial" charset="0"/>
            </a:endParaRPr>
          </a:p>
        </p:txBody>
      </p:sp>
      <p:sp>
        <p:nvSpPr>
          <p:cNvPr id="6" name="Title 5"/>
          <p:cNvSpPr>
            <a:spLocks noGrp="1"/>
          </p:cNvSpPr>
          <p:nvPr>
            <p:ph type="title"/>
          </p:nvPr>
        </p:nvSpPr>
        <p:spPr>
          <a:xfrm>
            <a:off x="1676400" y="5410200"/>
            <a:ext cx="6553200" cy="1143000"/>
          </a:xfrm>
        </p:spPr>
        <p:txBody>
          <a:bodyPr/>
          <a:lstStyle/>
          <a:p>
            <a:pPr algn="ctr">
              <a:defRPr/>
            </a:pPr>
            <a:r>
              <a:rPr lang="en-US" sz="6000">
                <a:latin typeface="Arial"/>
                <a:ea typeface="ＭＳ Ｐゴシック" charset="0"/>
                <a:cs typeface="Arial"/>
              </a:rPr>
              <a:t>Leadership?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additive="base">
                                        <p:cTn id="19" dur="500" fill="hold"/>
                                        <p:tgtEl>
                                          <p:spTgt spid="30728"/>
                                        </p:tgtEl>
                                        <p:attrNameLst>
                                          <p:attrName>ppt_x</p:attrName>
                                        </p:attrNameLst>
                                      </p:cBhvr>
                                      <p:tavLst>
                                        <p:tav tm="0">
                                          <p:val>
                                            <p:strVal val="0-#ppt_w/2"/>
                                          </p:val>
                                        </p:tav>
                                        <p:tav tm="100000">
                                          <p:val>
                                            <p:strVal val="#ppt_x"/>
                                          </p:val>
                                        </p:tav>
                                      </p:tavLst>
                                    </p:anim>
                                    <p:anim calcmode="lin" valueType="num">
                                      <p:cBhvr additive="base">
                                        <p:cTn id="20"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7"/>
                                        </p:tgtEl>
                                        <p:attrNameLst>
                                          <p:attrName>style.visibility</p:attrName>
                                        </p:attrNameLst>
                                      </p:cBhvr>
                                      <p:to>
                                        <p:strVal val="visible"/>
                                      </p:to>
                                    </p:set>
                                    <p:anim calcmode="lin" valueType="num">
                                      <p:cBhvr additive="base">
                                        <p:cTn id="25" dur="500" fill="hold"/>
                                        <p:tgtEl>
                                          <p:spTgt spid="30727"/>
                                        </p:tgtEl>
                                        <p:attrNameLst>
                                          <p:attrName>ppt_x</p:attrName>
                                        </p:attrNameLst>
                                      </p:cBhvr>
                                      <p:tavLst>
                                        <p:tav tm="0">
                                          <p:val>
                                            <p:strVal val="0-#ppt_w/2"/>
                                          </p:val>
                                        </p:tav>
                                        <p:tav tm="100000">
                                          <p:val>
                                            <p:strVal val="#ppt_x"/>
                                          </p:val>
                                        </p:tav>
                                      </p:tavLst>
                                    </p:anim>
                                    <p:anim calcmode="lin" valueType="num">
                                      <p:cBhvr additive="base">
                                        <p:cTn id="26"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autoUpdateAnimBg="0"/>
      <p:bldP spid="3072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defRPr/>
            </a:pP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II. Nehemiah </a:t>
            </a:r>
            <a:r>
              <a:rPr lang="en-US" sz="3200" b="1" dirty="0">
                <a:solidFill>
                  <a:srgbClr val="FFFF00"/>
                </a:solidFill>
                <a:effectLst>
                  <a:outerShdw blurRad="38100" dist="38100" dir="2700000" algn="tl">
                    <a:srgbClr val="000000">
                      <a:alpha val="43137"/>
                    </a:srgbClr>
                  </a:outerShdw>
                </a:effectLst>
                <a:latin typeface="Arial" charset="0"/>
                <a:ea typeface="ＭＳ Ｐゴシック" charset="0"/>
                <a:cs typeface="Arial" charset="0"/>
              </a:rPr>
              <a:t>confronted </a:t>
            </a: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the </a:t>
            </a: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people</a:t>
            </a:r>
            <a:r>
              <a:rPr lang="fr-FR" altLang="ja-JP"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 </a:t>
            </a:r>
            <a:r>
              <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errors</a:t>
            </a:r>
          </a:p>
        </p:txBody>
      </p:sp>
      <p:sp>
        <p:nvSpPr>
          <p:cNvPr id="8" name="Rectangle 7"/>
          <p:cNvSpPr>
            <a:spLocks noChangeArrowheads="1"/>
          </p:cNvSpPr>
          <p:nvPr/>
        </p:nvSpPr>
        <p:spPr bwMode="auto">
          <a:xfrm>
            <a:off x="304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9" name="Rectangle 8"/>
          <p:cNvSpPr>
            <a:spLocks noChangeArrowheads="1"/>
          </p:cNvSpPr>
          <p:nvPr/>
        </p:nvSpPr>
        <p:spPr bwMode="auto">
          <a:xfrm>
            <a:off x="4876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0" name="Rectangle 9"/>
          <p:cNvSpPr>
            <a:spLocks noChangeArrowheads="1"/>
          </p:cNvSpPr>
          <p:nvPr/>
        </p:nvSpPr>
        <p:spPr bwMode="auto">
          <a:xfrm>
            <a:off x="304800" y="41148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Purified </a:t>
            </a:r>
            <a:r>
              <a:rPr kumimoji="1" lang="en-US" sz="3200" b="1" smtClean="0">
                <a:solidFill>
                  <a:srgbClr val="FFFFFF"/>
                </a:solidFill>
                <a:effectLst>
                  <a:outerShdw blurRad="38100" dist="38100" dir="2700000" algn="tl">
                    <a:srgbClr val="000000">
                      <a:alpha val="43137"/>
                    </a:srgbClr>
                  </a:outerShdw>
                </a:effectLst>
                <a:cs typeface="Arial" charset="0"/>
              </a:rPr>
              <a:t>temple (8-9, 28)</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Prayed </a:t>
            </a:r>
            <a:r>
              <a:rPr kumimoji="1" lang="en-US" sz="3200" b="1" smtClean="0">
                <a:solidFill>
                  <a:srgbClr val="FFFFFF"/>
                </a:solidFill>
                <a:effectLst>
                  <a:outerShdw blurRad="38100" dist="38100" dir="2700000" algn="tl">
                    <a:srgbClr val="000000">
                      <a:alpha val="43137"/>
                    </a:srgbClr>
                  </a:outerShdw>
                </a:effectLst>
                <a:cs typeface="Arial" charset="0"/>
              </a:rPr>
              <a:t/>
            </a:r>
            <a:br>
              <a:rPr kumimoji="1" lang="en-US" sz="3200" b="1" smtClean="0">
                <a:solidFill>
                  <a:srgbClr val="FFFFFF"/>
                </a:solidFill>
                <a:effectLst>
                  <a:outerShdw blurRad="38100" dist="38100" dir="2700000" algn="tl">
                    <a:srgbClr val="000000">
                      <a:alpha val="43137"/>
                    </a:srgbClr>
                  </a:outerShdw>
                </a:effectLst>
                <a:cs typeface="Arial" charset="0"/>
              </a:rPr>
            </a:br>
            <a:r>
              <a:rPr kumimoji="1" lang="en-US" sz="3200" b="1" smtClean="0">
                <a:solidFill>
                  <a:srgbClr val="FFFFFF"/>
                </a:solidFill>
                <a:effectLst>
                  <a:outerShdw blurRad="38100" dist="38100" dir="2700000" algn="tl">
                    <a:srgbClr val="000000">
                      <a:alpha val="43137"/>
                    </a:srgbClr>
                  </a:outerShdw>
                </a:effectLst>
                <a:cs typeface="Arial" charset="0"/>
              </a:rPr>
              <a:t>(14, 22b, 29, 31b)</a:t>
            </a:r>
          </a:p>
        </p:txBody>
      </p:sp>
      <p:sp>
        <p:nvSpPr>
          <p:cNvPr id="15" name="Title 1"/>
          <p:cNvSpPr txBox="1">
            <a:spLocks/>
          </p:cNvSpPr>
          <p:nvPr/>
        </p:nvSpPr>
        <p:spPr bwMode="auto">
          <a:xfrm>
            <a:off x="304800" y="4648200"/>
            <a:ext cx="3886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Rebuked </a:t>
            </a:r>
            <a:r>
              <a:rPr kumimoji="1" lang="en-US" sz="3200" b="1" smtClean="0">
                <a:solidFill>
                  <a:srgbClr val="FFFFFF"/>
                </a:solidFill>
                <a:effectLst>
                  <a:outerShdw blurRad="38100" dist="38100" dir="2700000" algn="tl">
                    <a:srgbClr val="000000">
                      <a:alpha val="43137"/>
                    </a:srgbClr>
                  </a:outerShdw>
                </a:effectLst>
                <a:cs typeface="Arial" charset="0"/>
              </a:rPr>
              <a:t>leaders (11a, 17-18, 25-27)</a:t>
            </a:r>
          </a:p>
        </p:txBody>
      </p:sp>
      <p:sp>
        <p:nvSpPr>
          <p:cNvPr id="12" name="Title 1"/>
          <p:cNvSpPr txBox="1">
            <a:spLocks/>
          </p:cNvSpPr>
          <p:nvPr/>
        </p:nvSpPr>
        <p:spPr bwMode="auto">
          <a:xfrm>
            <a:off x="0" y="3644900"/>
            <a:ext cx="5040313" cy="3024188"/>
          </a:xfrm>
          <a:prstGeom prst="rect">
            <a:avLst/>
          </a:prstGeom>
          <a:solidFill>
            <a:srgbClr val="000000"/>
          </a:solid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34950" indent="-234950">
              <a:buFont typeface="Arial"/>
              <a:buChar char="•"/>
              <a:defRPr/>
            </a:pPr>
            <a:r>
              <a:rPr kumimoji="1" lang="en-US" sz="3200" b="1" dirty="0" smtClean="0">
                <a:solidFill>
                  <a:srgbClr val="FFFFFF"/>
                </a:solidFill>
                <a:effectLst>
                  <a:outerShdw blurRad="38100" dist="38100" dir="2700000" algn="tl">
                    <a:srgbClr val="000000">
                      <a:alpha val="43137"/>
                    </a:srgbClr>
                  </a:outerShdw>
                </a:effectLst>
                <a:cs typeface="Arial" charset="0"/>
              </a:rPr>
              <a:t>Temple items (9)</a:t>
            </a:r>
          </a:p>
          <a:p>
            <a:pPr marL="234950" indent="-234950">
              <a:buFont typeface="Arial"/>
              <a:buChar char="•"/>
              <a:defRPr/>
            </a:pPr>
            <a:r>
              <a:rPr kumimoji="1" lang="en-US" sz="3200" b="1" dirty="0" smtClean="0">
                <a:solidFill>
                  <a:srgbClr val="FFFFFF"/>
                </a:solidFill>
                <a:effectLst>
                  <a:outerShdw blurRad="38100" dist="38100" dir="2700000" algn="tl">
                    <a:srgbClr val="000000">
                      <a:alpha val="43137"/>
                    </a:srgbClr>
                  </a:outerShdw>
                </a:effectLst>
                <a:cs typeface="Arial" charset="0"/>
              </a:rPr>
              <a:t>Restored Levites (11b)</a:t>
            </a:r>
          </a:p>
          <a:p>
            <a:pPr marL="234950" indent="-234950">
              <a:buFont typeface="Arial"/>
              <a:buChar char="•"/>
              <a:defRPr/>
            </a:pPr>
            <a:r>
              <a:rPr kumimoji="1" lang="en-US" sz="3200" b="1" dirty="0" smtClean="0">
                <a:solidFill>
                  <a:srgbClr val="FFFFFF"/>
                </a:solidFill>
                <a:effectLst>
                  <a:outerShdw blurRad="38100" dist="38100" dir="2700000" algn="tl">
                    <a:srgbClr val="000000">
                      <a:alpha val="43137"/>
                    </a:srgbClr>
                  </a:outerShdw>
                </a:effectLst>
                <a:cs typeface="Arial" charset="0"/>
              </a:rPr>
              <a:t>Renewed tithes (12)</a:t>
            </a:r>
          </a:p>
          <a:p>
            <a:pPr marL="234950" indent="-234950">
              <a:buFont typeface="Arial"/>
              <a:buChar char="•"/>
              <a:defRPr/>
            </a:pPr>
            <a:r>
              <a:rPr kumimoji="1" lang="en-US" sz="3200" b="1" dirty="0" smtClean="0">
                <a:solidFill>
                  <a:srgbClr val="FFFFFF"/>
                </a:solidFill>
                <a:effectLst>
                  <a:outerShdw blurRad="38100" dist="38100" dir="2700000" algn="tl">
                    <a:srgbClr val="000000">
                      <a:alpha val="43137"/>
                    </a:srgbClr>
                  </a:outerShdw>
                </a:effectLst>
                <a:cs typeface="Arial" charset="0"/>
              </a:rPr>
              <a:t>Fired custodians (13)</a:t>
            </a:r>
          </a:p>
          <a:p>
            <a:pPr marL="234950" indent="-234950">
              <a:buFont typeface="Arial"/>
              <a:buChar char="•"/>
              <a:defRPr/>
            </a:pPr>
            <a:r>
              <a:rPr kumimoji="1" lang="en-US" sz="3200" b="1" dirty="0" smtClean="0">
                <a:solidFill>
                  <a:srgbClr val="FFFFFF"/>
                </a:solidFill>
                <a:effectLst>
                  <a:outerShdw blurRad="38100" dist="38100" dir="2700000" algn="tl">
                    <a:srgbClr val="000000">
                      <a:alpha val="43137"/>
                    </a:srgbClr>
                  </a:outerShdw>
                </a:effectLst>
                <a:cs typeface="Arial" charset="0"/>
              </a:rPr>
              <a:t>Sabbath guards (19-22)</a:t>
            </a:r>
          </a:p>
        </p:txBody>
      </p:sp>
      <p:sp>
        <p:nvSpPr>
          <p:cNvPr id="11" name="Rectangle 10"/>
          <p:cNvSpPr>
            <a:spLocks noChangeArrowheads="1"/>
          </p:cNvSpPr>
          <p:nvPr/>
        </p:nvSpPr>
        <p:spPr bwMode="auto">
          <a:xfrm>
            <a:off x="4876800" y="41148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6" name="Title 1"/>
          <p:cNvSpPr txBox="1">
            <a:spLocks/>
          </p:cNvSpPr>
          <p:nvPr/>
        </p:nvSpPr>
        <p:spPr bwMode="auto">
          <a:xfrm>
            <a:off x="4648200" y="4648200"/>
            <a:ext cx="44958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Reestablished </a:t>
            </a:r>
            <a:r>
              <a:rPr kumimoji="1" lang="en-US" sz="3200" b="1" smtClean="0">
                <a:solidFill>
                  <a:srgbClr val="FFFFFF"/>
                </a:solidFill>
                <a:effectLst>
                  <a:outerShdw blurRad="38100" dist="38100" dir="2700000" algn="tl">
                    <a:srgbClr val="000000">
                      <a:alpha val="43137"/>
                    </a:srgbClr>
                  </a:outerShdw>
                </a:effectLst>
                <a:cs typeface="Arial" charset="0"/>
              </a:rPr>
              <a:t>order (9-13, 19-22a)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1"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685800" y="76200"/>
            <a:ext cx="7772400" cy="1143000"/>
          </a:xfrm>
        </p:spPr>
        <p:txBody>
          <a:bodyPr/>
          <a:lstStyle/>
          <a:p>
            <a:pPr algn="ctr">
              <a:defRPr/>
            </a:pPr>
            <a:r>
              <a:rPr lang="en-US"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III. Deal with sin </a:t>
            </a:r>
            <a:r>
              <a:rPr lang="en-US" b="1">
                <a:solidFill>
                  <a:srgbClr val="FFFF00"/>
                </a:solidFill>
                <a:effectLst>
                  <a:outerShdw blurRad="38100" dist="38100" dir="2700000" algn="tl">
                    <a:srgbClr val="000000">
                      <a:alpha val="43137"/>
                    </a:srgbClr>
                  </a:outerShdw>
                </a:effectLst>
                <a:latin typeface="Arial" charset="0"/>
                <a:ea typeface="ＭＳ Ｐゴシック" charset="0"/>
                <a:cs typeface="Arial" charset="0"/>
              </a:rPr>
              <a:t>decisively</a:t>
            </a:r>
            <a:r>
              <a:rPr lang="en-US" b="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p>
        </p:txBody>
      </p:sp>
      <p:pic>
        <p:nvPicPr>
          <p:cNvPr id="128003" name="Picture 3" descr="temptationshiek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5325" y="1377950"/>
            <a:ext cx="77628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Jews grew complacent in four areas</a:t>
            </a:r>
            <a:endPar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8" name="Rectangle 7"/>
          <p:cNvSpPr/>
          <p:nvPr/>
        </p:nvSpPr>
        <p:spPr bwMode="auto">
          <a:xfrm>
            <a:off x="304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9" name="Rectangle 8"/>
          <p:cNvSpPr/>
          <p:nvPr/>
        </p:nvSpPr>
        <p:spPr bwMode="auto">
          <a:xfrm>
            <a:off x="4876800" y="9144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0" name="Rectangle 9"/>
          <p:cNvSpPr/>
          <p:nvPr/>
        </p:nvSpPr>
        <p:spPr bwMode="auto">
          <a:xfrm>
            <a:off x="304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1" name="Rectangle 10"/>
          <p:cNvSpPr/>
          <p:nvPr/>
        </p:nvSpPr>
        <p:spPr bwMode="auto">
          <a:xfrm>
            <a:off x="4876800" y="4114800"/>
            <a:ext cx="3886200" cy="2362200"/>
          </a:xfrm>
          <a:prstGeom prst="rect">
            <a:avLst/>
          </a:prstGeom>
          <a:solidFill>
            <a:schemeClr val="accent1">
              <a:lumMod val="25000"/>
            </a:schemeClr>
          </a:solidFill>
          <a:ln w="12700" cap="flat" cmpd="sng" algn="ctr">
            <a:solidFill>
              <a:schemeClr val="tx1"/>
            </a:solidFill>
            <a:prstDash val="solid"/>
            <a:miter lim="800000"/>
            <a:headEnd type="none" w="sm" len="sm"/>
            <a:tailEnd type="none" w="sm" len="sm"/>
          </a:ln>
          <a:effectLst/>
        </p:spPr>
        <p:txBody>
          <a:bodyPr wrap="none"/>
          <a:lstStyle/>
          <a:p>
            <a:pPr algn="ctr">
              <a:defRPr/>
            </a:pPr>
            <a:endParaRPr lang="en-US" baseline="30000">
              <a:effectLst>
                <a:outerShdw blurRad="38100" dist="38100" dir="2700000" algn="tl">
                  <a:srgbClr val="000000">
                    <a:alpha val="43137"/>
                  </a:srgbClr>
                </a:outerShdw>
              </a:effectLst>
              <a:latin typeface="Times New Roman" pitchFamily="24" charset="0"/>
              <a:ea typeface="ＭＳ Ｐゴシック" pitchFamily="24" charset="-128"/>
              <a:cs typeface="ＭＳ Ｐゴシック" pitchFamily="24" charset="-128"/>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Defiled temple (1-5)</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Neglected giving (10)</a:t>
            </a:r>
          </a:p>
        </p:txBody>
      </p:sp>
      <p:sp>
        <p:nvSpPr>
          <p:cNvPr id="15" name="Title 1"/>
          <p:cNvSpPr txBox="1">
            <a:spLocks/>
          </p:cNvSpPr>
          <p:nvPr/>
        </p:nvSpPr>
        <p:spPr bwMode="auto">
          <a:xfrm>
            <a:off x="533400" y="46482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FF"/>
                </a:solidFill>
                <a:effectLst>
                  <a:outerShdw blurRad="38100" dist="38100" dir="2700000" algn="tl">
                    <a:srgbClr val="000000">
                      <a:alpha val="43137"/>
                    </a:srgbClr>
                  </a:outerShdw>
                </a:effectLst>
                <a:cs typeface="Arial" charset="0"/>
              </a:rPr>
              <a:t>Broke Sabbath (15-16)</a:t>
            </a:r>
          </a:p>
        </p:txBody>
      </p:sp>
      <p:sp>
        <p:nvSpPr>
          <p:cNvPr id="16" name="Title 1"/>
          <p:cNvSpPr txBox="1">
            <a:spLocks/>
          </p:cNvSpPr>
          <p:nvPr/>
        </p:nvSpPr>
        <p:spPr bwMode="auto">
          <a:xfrm>
            <a:off x="5105400" y="4648200"/>
            <a:ext cx="3505200" cy="1444625"/>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dirty="0" smtClean="0">
                <a:solidFill>
                  <a:srgbClr val="FFFFFF"/>
                </a:solidFill>
                <a:effectLst>
                  <a:outerShdw blurRad="38100" dist="38100" dir="2700000" algn="tl">
                    <a:srgbClr val="000000">
                      <a:alpha val="43137"/>
                    </a:srgbClr>
                  </a:outerShdw>
                </a:effectLst>
                <a:cs typeface="Arial" charset="0"/>
              </a:rPr>
              <a:t>Married unbelievers (23-24)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2" name="Title 1"/>
          <p:cNvSpPr>
            <a:spLocks noGrp="1"/>
          </p:cNvSpPr>
          <p:nvPr>
            <p:ph type="title" idx="4294967295"/>
          </p:nvPr>
        </p:nvSpPr>
        <p:spPr>
          <a:xfrm>
            <a:off x="0" y="0"/>
            <a:ext cx="9144000" cy="762000"/>
          </a:xfrm>
        </p:spPr>
        <p:txBody>
          <a:bodyPr/>
          <a:lstStyle/>
          <a:p>
            <a:pPr algn="ctr">
              <a:defRPr/>
            </a:pPr>
            <a:r>
              <a:rPr lang="en-US" sz="32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You may not need these solutions!</a:t>
            </a:r>
            <a:endPar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8" name="Rectangle 7"/>
          <p:cNvSpPr>
            <a:spLocks noChangeArrowheads="1"/>
          </p:cNvSpPr>
          <p:nvPr/>
        </p:nvSpPr>
        <p:spPr bwMode="auto">
          <a:xfrm>
            <a:off x="304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9" name="Rectangle 8"/>
          <p:cNvSpPr>
            <a:spLocks noChangeArrowheads="1"/>
          </p:cNvSpPr>
          <p:nvPr/>
        </p:nvSpPr>
        <p:spPr bwMode="auto">
          <a:xfrm>
            <a:off x="4876800" y="9144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0" name="Rectangle 9"/>
          <p:cNvSpPr>
            <a:spLocks noChangeArrowheads="1"/>
          </p:cNvSpPr>
          <p:nvPr/>
        </p:nvSpPr>
        <p:spPr bwMode="auto">
          <a:xfrm>
            <a:off x="304800" y="41148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3" name="Title 1"/>
          <p:cNvSpPr txBox="1">
            <a:spLocks/>
          </p:cNvSpPr>
          <p:nvPr/>
        </p:nvSpPr>
        <p:spPr bwMode="auto">
          <a:xfrm>
            <a:off x="5334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Purified </a:t>
            </a:r>
            <a:r>
              <a:rPr kumimoji="1" lang="en-US" sz="3200" b="1" smtClean="0">
                <a:solidFill>
                  <a:srgbClr val="FFFFFF"/>
                </a:solidFill>
                <a:effectLst>
                  <a:outerShdw blurRad="38100" dist="38100" dir="2700000" algn="tl">
                    <a:srgbClr val="000000">
                      <a:alpha val="43137"/>
                    </a:srgbClr>
                  </a:outerShdw>
                </a:effectLst>
                <a:cs typeface="Arial" charset="0"/>
              </a:rPr>
              <a:t>temple (8-9, 28)</a:t>
            </a:r>
          </a:p>
        </p:txBody>
      </p:sp>
      <p:sp>
        <p:nvSpPr>
          <p:cNvPr id="14" name="Title 1"/>
          <p:cNvSpPr txBox="1">
            <a:spLocks/>
          </p:cNvSpPr>
          <p:nvPr/>
        </p:nvSpPr>
        <p:spPr bwMode="auto">
          <a:xfrm>
            <a:off x="5181600" y="1447800"/>
            <a:ext cx="3505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Prayed </a:t>
            </a:r>
            <a:r>
              <a:rPr kumimoji="1" lang="en-US" sz="3200" b="1" smtClean="0">
                <a:solidFill>
                  <a:srgbClr val="FFFFFF"/>
                </a:solidFill>
                <a:effectLst>
                  <a:outerShdw blurRad="38100" dist="38100" dir="2700000" algn="tl">
                    <a:srgbClr val="000000">
                      <a:alpha val="43137"/>
                    </a:srgbClr>
                  </a:outerShdw>
                </a:effectLst>
                <a:cs typeface="Arial" charset="0"/>
              </a:rPr>
              <a:t/>
            </a:r>
            <a:br>
              <a:rPr kumimoji="1" lang="en-US" sz="3200" b="1" smtClean="0">
                <a:solidFill>
                  <a:srgbClr val="FFFFFF"/>
                </a:solidFill>
                <a:effectLst>
                  <a:outerShdw blurRad="38100" dist="38100" dir="2700000" algn="tl">
                    <a:srgbClr val="000000">
                      <a:alpha val="43137"/>
                    </a:srgbClr>
                  </a:outerShdw>
                </a:effectLst>
                <a:cs typeface="Arial" charset="0"/>
              </a:rPr>
            </a:br>
            <a:r>
              <a:rPr kumimoji="1" lang="en-US" sz="3200" b="1" smtClean="0">
                <a:solidFill>
                  <a:srgbClr val="FFFFFF"/>
                </a:solidFill>
                <a:effectLst>
                  <a:outerShdw blurRad="38100" dist="38100" dir="2700000" algn="tl">
                    <a:srgbClr val="000000">
                      <a:alpha val="43137"/>
                    </a:srgbClr>
                  </a:outerShdw>
                </a:effectLst>
                <a:cs typeface="Arial" charset="0"/>
              </a:rPr>
              <a:t>(14, 22b, 29, 31b)</a:t>
            </a:r>
          </a:p>
        </p:txBody>
      </p:sp>
      <p:sp>
        <p:nvSpPr>
          <p:cNvPr id="15" name="Title 1"/>
          <p:cNvSpPr txBox="1">
            <a:spLocks/>
          </p:cNvSpPr>
          <p:nvPr/>
        </p:nvSpPr>
        <p:spPr bwMode="auto">
          <a:xfrm>
            <a:off x="304800" y="4648200"/>
            <a:ext cx="38862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Rebuked </a:t>
            </a:r>
            <a:r>
              <a:rPr kumimoji="1" lang="en-US" sz="3200" b="1" smtClean="0">
                <a:solidFill>
                  <a:srgbClr val="FFFFFF"/>
                </a:solidFill>
                <a:effectLst>
                  <a:outerShdw blurRad="38100" dist="38100" dir="2700000" algn="tl">
                    <a:srgbClr val="000000">
                      <a:alpha val="43137"/>
                    </a:srgbClr>
                  </a:outerShdw>
                </a:effectLst>
                <a:cs typeface="Arial" charset="0"/>
              </a:rPr>
              <a:t>leaders (11a, 17-18, 25-27)</a:t>
            </a:r>
          </a:p>
        </p:txBody>
      </p:sp>
      <p:sp>
        <p:nvSpPr>
          <p:cNvPr id="11" name="Rectangle 10"/>
          <p:cNvSpPr>
            <a:spLocks noChangeArrowheads="1"/>
          </p:cNvSpPr>
          <p:nvPr/>
        </p:nvSpPr>
        <p:spPr bwMode="auto">
          <a:xfrm>
            <a:off x="4876800" y="4114800"/>
            <a:ext cx="3886200" cy="2362200"/>
          </a:xfrm>
          <a:prstGeom prst="rect">
            <a:avLst/>
          </a:prstGeom>
          <a:solidFill>
            <a:srgbClr val="000090"/>
          </a:solidFill>
          <a:ln w="12700">
            <a:solidFill>
              <a:schemeClr val="tx1"/>
            </a:solidFill>
            <a:miter lim="800000"/>
            <a:headEnd type="none" w="sm" len="sm"/>
            <a:tailEnd type="none" w="sm" len="sm"/>
          </a:ln>
        </p:spPr>
        <p:txBody>
          <a:bodyPr wrap="none"/>
          <a:lstStyle/>
          <a:p>
            <a:pPr algn="ctr">
              <a:defRPr/>
            </a:pPr>
            <a:endParaRPr lang="en-US" baseline="30000">
              <a:effectLst>
                <a:outerShdw blurRad="38100" dist="38100" dir="2700000" algn="tl">
                  <a:srgbClr val="000000">
                    <a:alpha val="43137"/>
                  </a:srgbClr>
                </a:outerShdw>
              </a:effectLst>
              <a:latin typeface="Times New Roman" charset="0"/>
            </a:endParaRPr>
          </a:p>
        </p:txBody>
      </p:sp>
      <p:sp>
        <p:nvSpPr>
          <p:cNvPr id="16" name="Title 1"/>
          <p:cNvSpPr txBox="1">
            <a:spLocks/>
          </p:cNvSpPr>
          <p:nvPr/>
        </p:nvSpPr>
        <p:spPr bwMode="auto">
          <a:xfrm>
            <a:off x="4648200" y="4648200"/>
            <a:ext cx="4495800" cy="10668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3200" b="1" smtClean="0">
                <a:solidFill>
                  <a:srgbClr val="FFFF00"/>
                </a:solidFill>
                <a:effectLst>
                  <a:outerShdw blurRad="38100" dist="38100" dir="2700000" algn="tl">
                    <a:srgbClr val="000000">
                      <a:alpha val="43137"/>
                    </a:srgbClr>
                  </a:outerShdw>
                </a:effectLst>
                <a:cs typeface="Arial" charset="0"/>
              </a:rPr>
              <a:t>Reestablished </a:t>
            </a:r>
            <a:r>
              <a:rPr kumimoji="1" lang="en-US" sz="3200" b="1" smtClean="0">
                <a:solidFill>
                  <a:srgbClr val="FFFFFF"/>
                </a:solidFill>
                <a:effectLst>
                  <a:outerShdw blurRad="38100" dist="38100" dir="2700000" algn="tl">
                    <a:srgbClr val="000000">
                      <a:alpha val="43137"/>
                    </a:srgbClr>
                  </a:outerShdw>
                </a:effectLst>
                <a:cs typeface="Arial" charset="0"/>
              </a:rPr>
              <a:t>order (9-13, 19-22a)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a:defRPr/>
            </a:pPr>
            <a:r>
              <a:rPr lang="en-US" b="1">
                <a:solidFill>
                  <a:srgbClr val="FFFFFF"/>
                </a:solidFill>
                <a:effectLst>
                  <a:outerShdw blurRad="38100" dist="38100" dir="2700000" algn="tl">
                    <a:srgbClr val="578963"/>
                  </a:outerShdw>
                </a:effectLst>
                <a:latin typeface="Arial" charset="0"/>
                <a:ea typeface="ＭＳ Ｐゴシック" charset="0"/>
                <a:cs typeface="Arial" charset="0"/>
              </a:rPr>
              <a:t>Title</a:t>
            </a:r>
          </a:p>
        </p:txBody>
      </p:sp>
      <p:pic>
        <p:nvPicPr>
          <p:cNvPr id="134146" name="Picture 3" descr="temptationcuriosit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700" y="-100013"/>
            <a:ext cx="85725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8"/>
          <p:cNvSpPr txBox="1">
            <a:spLocks noChangeArrowheads="1"/>
          </p:cNvSpPr>
          <p:nvPr/>
        </p:nvSpPr>
        <p:spPr bwMode="auto">
          <a:xfrm>
            <a:off x="-30163" y="5100638"/>
            <a:ext cx="9220201" cy="132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8000">
                <a:solidFill>
                  <a:srgbClr val="FFFFFF"/>
                </a:solidFill>
                <a:latin typeface="Times" charset="0"/>
                <a:cs typeface="Times" charset="0"/>
              </a:rPr>
              <a:t>TEMPTATION</a:t>
            </a:r>
          </a:p>
        </p:txBody>
      </p:sp>
      <p:sp>
        <p:nvSpPr>
          <p:cNvPr id="134148" name="TextBox 8"/>
          <p:cNvSpPr txBox="1">
            <a:spLocks noChangeArrowheads="1"/>
          </p:cNvSpPr>
          <p:nvPr/>
        </p:nvSpPr>
        <p:spPr bwMode="auto">
          <a:xfrm>
            <a:off x="-76200" y="6213475"/>
            <a:ext cx="9220200"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Do you really want to spend the rest of your life wondering…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bible hand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p:cNvSpPr>
            <a:spLocks noGrp="1"/>
          </p:cNvSpPr>
          <p:nvPr>
            <p:ph type="title" idx="4294967295"/>
          </p:nvPr>
        </p:nvSpPr>
        <p:spPr>
          <a:xfrm>
            <a:off x="304800" y="2708920"/>
            <a:ext cx="5257800" cy="3768080"/>
          </a:xfrm>
          <a:extLst/>
        </p:spPr>
        <p:txBody>
          <a:bodyPr/>
          <a:lstStyle/>
          <a:p>
            <a:pPr>
              <a:defRPr/>
            </a:pPr>
            <a:r>
              <a:rPr lang="en-US" sz="6000" b="1" dirty="0">
                <a:effectLst>
                  <a:glow rad="965200">
                    <a:srgbClr val="FFFFFF">
                      <a:alpha val="76000"/>
                    </a:srgbClr>
                  </a:glow>
                </a:effectLst>
                <a:latin typeface="Arial" charset="0"/>
                <a:ea typeface="ＭＳ Ｐゴシック" charset="0"/>
                <a:cs typeface="Arial" charset="0"/>
              </a:rPr>
              <a:t>How can we </a:t>
            </a:r>
            <a:r>
              <a:rPr lang="en-US" sz="6000" b="1" dirty="0">
                <a:solidFill>
                  <a:srgbClr val="000090"/>
                </a:solidFill>
                <a:effectLst>
                  <a:glow rad="965200">
                    <a:srgbClr val="FFFFFF">
                      <a:alpha val="76000"/>
                    </a:srgbClr>
                  </a:glow>
                </a:effectLst>
                <a:latin typeface="Arial" charset="0"/>
                <a:ea typeface="ＭＳ Ｐゴシック" charset="0"/>
                <a:cs typeface="Arial" charset="0"/>
              </a:rPr>
              <a:t>renew </a:t>
            </a:r>
            <a:r>
              <a:rPr lang="en-US" sz="6000" b="1" dirty="0">
                <a:effectLst>
                  <a:glow rad="965200">
                    <a:srgbClr val="FFFFFF">
                      <a:alpha val="76000"/>
                    </a:srgbClr>
                  </a:glow>
                </a:effectLst>
                <a:latin typeface="Arial" charset="0"/>
                <a:ea typeface="ＭＳ Ｐゴシック" charset="0"/>
                <a:cs typeface="Arial" charset="0"/>
              </a:rPr>
              <a:t>our commitments to God?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2" name="Title 1"/>
          <p:cNvSpPr>
            <a:spLocks noGrp="1"/>
          </p:cNvSpPr>
          <p:nvPr>
            <p:ph type="title" idx="4294967295"/>
          </p:nvPr>
        </p:nvSpPr>
        <p:spPr>
          <a:xfrm>
            <a:off x="5181600" y="457200"/>
            <a:ext cx="3962400" cy="4772025"/>
          </a:xfrm>
        </p:spPr>
        <p:txBody>
          <a:bodyPr/>
          <a:lstStyle/>
          <a:p>
            <a:pPr algn="ctr">
              <a:defRPr/>
            </a:pPr>
            <a:r>
              <a:rPr lang="en-US" sz="4800" b="1" dirty="0" smtClean="0">
                <a:solidFill>
                  <a:srgbClr val="000000"/>
                </a:solidFill>
                <a:effectLst>
                  <a:outerShdw blurRad="38100" dist="38100" dir="2700000" algn="tl">
                    <a:srgbClr val="FFFFFF"/>
                  </a:outerShdw>
                </a:effectLst>
                <a:latin typeface="Arial" charset="0"/>
                <a:ea typeface="ＭＳ Ｐゴシック" charset="0"/>
                <a:cs typeface="Arial" charset="0"/>
              </a:rPr>
              <a:t>Identify your area of temptation and then deal with it</a:t>
            </a:r>
            <a:endParaRPr lang="en-US" sz="4800" b="1" dirty="0">
              <a:solidFill>
                <a:srgbClr val="000000"/>
              </a:solidFill>
              <a:effectLst>
                <a:outerShdw blurRad="38100" dist="38100" dir="2700000" algn="tl">
                  <a:srgbClr val="FFFFFF"/>
                </a:outerShdw>
              </a:effectLst>
              <a:latin typeface="Arial" charset="0"/>
              <a:ea typeface="ＭＳ Ｐゴシック" charset="0"/>
              <a:cs typeface="Arial" charset="0"/>
            </a:endParaRPr>
          </a:p>
        </p:txBody>
      </p:sp>
      <p:pic>
        <p:nvPicPr>
          <p:cNvPr id="136195" name="Picture 6" descr="compromise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387350"/>
            <a:ext cx="5181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TextBox 8"/>
          <p:cNvSpPr txBox="1">
            <a:spLocks noChangeArrowheads="1"/>
          </p:cNvSpPr>
          <p:nvPr/>
        </p:nvSpPr>
        <p:spPr bwMode="auto">
          <a:xfrm>
            <a:off x="-76200" y="5838825"/>
            <a:ext cx="5181600" cy="1049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rgbClr val="FFFFFF"/>
                </a:solidFill>
                <a:cs typeface="Arial" charset="0"/>
              </a:rPr>
              <a:t>Saying </a:t>
            </a:r>
            <a:r>
              <a:rPr lang="ja-JP" altLang="en-US" sz="2800" b="1">
                <a:solidFill>
                  <a:srgbClr val="FFFFFF"/>
                </a:solidFill>
                <a:cs typeface="Arial" charset="0"/>
              </a:rPr>
              <a:t>“</a:t>
            </a:r>
            <a:r>
              <a:rPr lang="en-US" altLang="ja-JP" sz="2800" b="1">
                <a:solidFill>
                  <a:srgbClr val="FFFFFF"/>
                </a:solidFill>
                <a:cs typeface="Arial" charset="0"/>
              </a:rPr>
              <a:t>yes</a:t>
            </a:r>
            <a:r>
              <a:rPr lang="ja-JP" altLang="en-US" sz="2800" b="1">
                <a:solidFill>
                  <a:srgbClr val="FFFFFF"/>
                </a:solidFill>
                <a:cs typeface="Arial" charset="0"/>
              </a:rPr>
              <a:t>”</a:t>
            </a:r>
            <a:r>
              <a:rPr lang="en-US" altLang="ja-JP" sz="2800" b="1">
                <a:solidFill>
                  <a:srgbClr val="FFFFFF"/>
                </a:solidFill>
                <a:cs typeface="Arial" charset="0"/>
              </a:rPr>
              <a:t> </a:t>
            </a:r>
            <a:br>
              <a:rPr lang="en-US" altLang="ja-JP" sz="2800" b="1">
                <a:solidFill>
                  <a:srgbClr val="FFFFFF"/>
                </a:solidFill>
                <a:cs typeface="Arial" charset="0"/>
              </a:rPr>
            </a:br>
            <a:r>
              <a:rPr lang="en-US" altLang="ja-JP" sz="2800" b="1">
                <a:solidFill>
                  <a:srgbClr val="FFFFFF"/>
                </a:solidFill>
                <a:cs typeface="Arial" charset="0"/>
              </a:rPr>
              <a:t>to what we know is wrong</a:t>
            </a:r>
            <a:endParaRPr lang="en-US" sz="2800" b="1">
              <a:solidFill>
                <a:srgbClr val="FFFFFF"/>
              </a:solidFill>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0" descr="bibleonst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457200"/>
            <a:ext cx="7848600" cy="609600"/>
          </a:xfrm>
          <a:solidFill>
            <a:srgbClr val="800000"/>
          </a:solidFill>
        </p:spPr>
        <p:txBody>
          <a:bodyPr/>
          <a:lstStyle/>
          <a:p>
            <a:pPr algn="ctr">
              <a:defRPr/>
            </a:pPr>
            <a:r>
              <a:rPr lang="en-US" sz="3600" b="1">
                <a:solidFill>
                  <a:srgbClr val="FFFFFF"/>
                </a:solidFill>
                <a:effectLst>
                  <a:outerShdw blurRad="38100" dist="38100" dir="2700000" algn="tl">
                    <a:srgbClr val="000000"/>
                  </a:outerShdw>
                </a:effectLst>
                <a:latin typeface="Arial" charset="0"/>
                <a:ea typeface="ＭＳ Ｐゴシック" charset="0"/>
                <a:cs typeface="Arial" charset="0"/>
              </a:rPr>
              <a:t>Why Do We Yield to Temptation?</a:t>
            </a:r>
          </a:p>
        </p:txBody>
      </p:sp>
      <p:sp>
        <p:nvSpPr>
          <p:cNvPr id="5" name="Title 1"/>
          <p:cNvSpPr txBox="1">
            <a:spLocks/>
          </p:cNvSpPr>
          <p:nvPr/>
        </p:nvSpPr>
        <p:spPr bwMode="auto">
          <a:xfrm>
            <a:off x="0" y="6324600"/>
            <a:ext cx="90678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dirty="0" smtClean="0">
                <a:solidFill>
                  <a:srgbClr val="FFFFFF"/>
                </a:solidFill>
                <a:effectLst>
                  <a:outerShdw blurRad="38100" dist="38100" dir="2700000" algn="tl">
                    <a:srgbClr val="000000">
                      <a:alpha val="43137"/>
                    </a:srgbClr>
                  </a:outerShdw>
                </a:effectLst>
                <a:cs typeface="Arial" charset="0"/>
              </a:rPr>
              <a:t>Arnie Cole, Center for Bible Engagement, Back to the Bible 2009</a:t>
            </a:r>
          </a:p>
        </p:txBody>
      </p:sp>
      <p:sp>
        <p:nvSpPr>
          <p:cNvPr id="6" name="Title 1"/>
          <p:cNvSpPr txBox="1">
            <a:spLocks/>
          </p:cNvSpPr>
          <p:nvPr/>
        </p:nvSpPr>
        <p:spPr bwMode="auto">
          <a:xfrm>
            <a:off x="72008" y="1412776"/>
            <a:ext cx="9036496" cy="4968552"/>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ja-JP" altLang="en-US" sz="2800" b="1" dirty="0" smtClean="0">
                <a:solidFill>
                  <a:srgbClr val="FFFFFF"/>
                </a:solidFill>
                <a:effectLst>
                  <a:glow rad="152400">
                    <a:srgbClr val="000000"/>
                  </a:glow>
                </a:effectLst>
              </a:rPr>
              <a:t>“</a:t>
            </a:r>
            <a:r>
              <a:rPr lang="en-US" sz="2800" b="1" dirty="0" smtClean="0">
                <a:solidFill>
                  <a:srgbClr val="FFFFFF"/>
                </a:solidFill>
                <a:effectLst>
                  <a:glow rad="152400">
                    <a:srgbClr val="000000"/>
                  </a:glow>
                </a:effectLst>
              </a:rPr>
              <a:t>Regardless of their religious preference, most </a:t>
            </a:r>
            <a:r>
              <a:rPr lang="en-US" sz="2800" b="1" dirty="0" smtClean="0">
                <a:solidFill>
                  <a:srgbClr val="FFFF00"/>
                </a:solidFill>
                <a:effectLst>
                  <a:glow rad="152400">
                    <a:srgbClr val="000000"/>
                  </a:glow>
                </a:effectLst>
              </a:rPr>
              <a:t>people deal daily with the temptation</a:t>
            </a:r>
            <a:r>
              <a:rPr lang="en-US" sz="2800" b="1" dirty="0" smtClean="0">
                <a:solidFill>
                  <a:srgbClr val="FFFFFF"/>
                </a:solidFill>
                <a:effectLst>
                  <a:glow rad="152400">
                    <a:srgbClr val="000000"/>
                  </a:glow>
                </a:effectLst>
              </a:rPr>
              <a:t> to engage in behaviors that they desire to avoid, either because they are morally wrong or are harmful in some way.  Studies examining issues of religion and spirituality typically focus on individual beliefs and behaviors such as </a:t>
            </a:r>
            <a:r>
              <a:rPr lang="en-US" sz="2800" b="1" dirty="0" smtClean="0">
                <a:solidFill>
                  <a:srgbClr val="FFFF00"/>
                </a:solidFill>
                <a:effectLst>
                  <a:glow rad="152400">
                    <a:srgbClr val="000000"/>
                  </a:glow>
                </a:effectLst>
              </a:rPr>
              <a:t>attendance</a:t>
            </a:r>
            <a:r>
              <a:rPr lang="en-US" sz="2800" b="1" dirty="0" smtClean="0">
                <a:solidFill>
                  <a:srgbClr val="FFFFFF"/>
                </a:solidFill>
                <a:effectLst>
                  <a:glow rad="152400">
                    <a:srgbClr val="000000"/>
                  </a:glow>
                </a:effectLst>
              </a:rPr>
              <a:t> at religious services and </a:t>
            </a:r>
            <a:r>
              <a:rPr lang="en-US" sz="2800" b="1" dirty="0" smtClean="0">
                <a:solidFill>
                  <a:srgbClr val="FFFF00"/>
                </a:solidFill>
                <a:effectLst>
                  <a:glow rad="152400">
                    <a:srgbClr val="000000"/>
                  </a:glow>
                </a:effectLst>
              </a:rPr>
              <a:t>prayer</a:t>
            </a:r>
            <a:r>
              <a:rPr lang="en-US" sz="2800" b="1" dirty="0" smtClean="0">
                <a:solidFill>
                  <a:srgbClr val="FFFFFF"/>
                </a:solidFill>
                <a:effectLst>
                  <a:glow rad="152400">
                    <a:srgbClr val="000000"/>
                  </a:glow>
                </a:effectLst>
              </a:rPr>
              <a:t>.  The limited studies concerning scriptural engagement generally do not go beyond documenting people</a:t>
            </a:r>
            <a:r>
              <a:rPr lang="fr-FR" altLang="ja-JP" sz="2800" b="1" dirty="0" smtClean="0">
                <a:solidFill>
                  <a:srgbClr val="FFFFFF"/>
                </a:solidFill>
                <a:effectLst>
                  <a:glow rad="152400">
                    <a:srgbClr val="000000"/>
                  </a:glow>
                </a:effectLst>
              </a:rPr>
              <a:t>'</a:t>
            </a:r>
            <a:r>
              <a:rPr lang="en-US" sz="2800" b="1" dirty="0" smtClean="0">
                <a:solidFill>
                  <a:srgbClr val="FFFFFF"/>
                </a:solidFill>
                <a:effectLst>
                  <a:glow rad="152400">
                    <a:srgbClr val="000000"/>
                  </a:glow>
                </a:effectLst>
              </a:rPr>
              <a:t>s </a:t>
            </a:r>
            <a:r>
              <a:rPr lang="en-US" sz="2800" b="1" dirty="0" smtClean="0">
                <a:solidFill>
                  <a:srgbClr val="FFFF00"/>
                </a:solidFill>
                <a:effectLst>
                  <a:glow rad="152400">
                    <a:srgbClr val="000000"/>
                  </a:glow>
                </a:effectLst>
              </a:rPr>
              <a:t>Bible reading habits and knowledge</a:t>
            </a:r>
            <a:r>
              <a:rPr lang="en-US" sz="2800" b="1" dirty="0" smtClean="0">
                <a:solidFill>
                  <a:srgbClr val="FFFFFF"/>
                </a:solidFill>
                <a:effectLst>
                  <a:glow rad="152400">
                    <a:srgbClr val="000000"/>
                  </a:glow>
                </a:effectLst>
              </a:rPr>
              <a:t>.  </a:t>
            </a:r>
            <a:endParaRPr lang="en-US" sz="2800" b="1" dirty="0">
              <a:solidFill>
                <a:srgbClr val="FFFFFF"/>
              </a:solidFill>
              <a:effectLst>
                <a:glow rad="152400">
                  <a:srgbClr val="000000"/>
                </a:glo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0" descr="bibleonstan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457200"/>
            <a:ext cx="7848600" cy="609600"/>
          </a:xfrm>
          <a:solidFill>
            <a:srgbClr val="800000"/>
          </a:solidFill>
        </p:spPr>
        <p:txBody>
          <a:bodyPr/>
          <a:lstStyle/>
          <a:p>
            <a:pPr algn="ctr">
              <a:defRPr/>
            </a:pPr>
            <a:r>
              <a:rPr lang="en-US" sz="3600" b="1">
                <a:solidFill>
                  <a:srgbClr val="FFFFFF"/>
                </a:solidFill>
                <a:effectLst>
                  <a:outerShdw blurRad="38100" dist="38100" dir="2700000" algn="tl">
                    <a:srgbClr val="000000"/>
                  </a:outerShdw>
                </a:effectLst>
                <a:latin typeface="Arial" charset="0"/>
                <a:ea typeface="ＭＳ Ｐゴシック" charset="0"/>
                <a:cs typeface="Arial" charset="0"/>
              </a:rPr>
              <a:t>Why Do We Yield to Temptation?</a:t>
            </a:r>
          </a:p>
        </p:txBody>
      </p:sp>
      <p:sp>
        <p:nvSpPr>
          <p:cNvPr id="6" name="Title 1"/>
          <p:cNvSpPr txBox="1">
            <a:spLocks/>
          </p:cNvSpPr>
          <p:nvPr/>
        </p:nvSpPr>
        <p:spPr bwMode="auto">
          <a:xfrm>
            <a:off x="72008" y="1196752"/>
            <a:ext cx="9036496" cy="4968552"/>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2800" b="1" dirty="0" smtClean="0">
                <a:solidFill>
                  <a:srgbClr val="FFFFFF"/>
                </a:solidFill>
                <a:effectLst>
                  <a:glow rad="152400">
                    <a:srgbClr val="000000"/>
                  </a:glow>
                </a:effectLst>
              </a:rPr>
              <a:t>“The Center for Bible Engagement has adopted a different approach.  Our research focuses on why so </a:t>
            </a:r>
            <a:r>
              <a:rPr lang="en-US" altLang="ja-JP" sz="2800" b="1" dirty="0" smtClean="0">
                <a:solidFill>
                  <a:srgbClr val="FFFF00"/>
                </a:solidFill>
                <a:effectLst>
                  <a:glow rad="152400">
                    <a:srgbClr val="000000"/>
                  </a:glow>
                </a:effectLst>
              </a:rPr>
              <a:t>many people own Bibles, but never read them</a:t>
            </a:r>
            <a:r>
              <a:rPr lang="en-US" altLang="ja-JP" sz="2800" b="1" dirty="0" smtClean="0">
                <a:solidFill>
                  <a:srgbClr val="FFFFFF"/>
                </a:solidFill>
                <a:effectLst>
                  <a:glow rad="152400">
                    <a:srgbClr val="000000"/>
                  </a:glow>
                </a:effectLst>
              </a:rPr>
              <a:t>, and once this is discovered, to find a solution. </a:t>
            </a:r>
          </a:p>
          <a:p>
            <a:pPr eaLnBrk="1" hangingPunct="1">
              <a:defRPr/>
            </a:pPr>
            <a:endParaRPr lang="en-US" altLang="ja-JP" sz="2800" b="1" dirty="0" smtClean="0">
              <a:solidFill>
                <a:srgbClr val="FFFFFF"/>
              </a:solidFill>
              <a:effectLst>
                <a:glow rad="152400">
                  <a:srgbClr val="000000"/>
                </a:glow>
              </a:effectLst>
            </a:endParaRPr>
          </a:p>
          <a:p>
            <a:pPr eaLnBrk="1" hangingPunct="1">
              <a:defRPr/>
            </a:pPr>
            <a:r>
              <a:rPr lang="en-US" altLang="ja-JP" sz="2800" b="1" dirty="0" smtClean="0">
                <a:solidFill>
                  <a:srgbClr val="FFFFFF"/>
                </a:solidFill>
                <a:effectLst>
                  <a:glow rad="152400">
                    <a:srgbClr val="000000"/>
                  </a:glow>
                </a:effectLst>
              </a:rPr>
              <a:t>“In our four years of research, including several surveys with over 40,000 respondents, we have discovered that </a:t>
            </a:r>
            <a:r>
              <a:rPr lang="en-US" altLang="ja-JP" sz="2800" b="1" dirty="0" smtClean="0">
                <a:solidFill>
                  <a:srgbClr val="FFFF00"/>
                </a:solidFill>
                <a:effectLst>
                  <a:glow rad="152400">
                    <a:srgbClr val="000000"/>
                  </a:glow>
                </a:effectLst>
              </a:rPr>
              <a:t>familiarity and contact with the Bible provides a level of protection</a:t>
            </a:r>
            <a:r>
              <a:rPr lang="en-US" altLang="ja-JP" sz="2800" b="1" dirty="0" smtClean="0">
                <a:solidFill>
                  <a:srgbClr val="FFFFFF"/>
                </a:solidFill>
                <a:effectLst>
                  <a:glow rad="152400">
                    <a:srgbClr val="000000"/>
                  </a:glow>
                </a:effectLst>
              </a:rPr>
              <a:t> against temptation and is correlated with less involvement in risky behaviors, such as pornography and destructive thoughts…”</a:t>
            </a:r>
          </a:p>
        </p:txBody>
      </p:sp>
      <p:sp>
        <p:nvSpPr>
          <p:cNvPr id="7" name="Title 1"/>
          <p:cNvSpPr txBox="1">
            <a:spLocks/>
          </p:cNvSpPr>
          <p:nvPr/>
        </p:nvSpPr>
        <p:spPr bwMode="auto">
          <a:xfrm>
            <a:off x="0" y="6324600"/>
            <a:ext cx="90678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dirty="0" smtClean="0">
                <a:solidFill>
                  <a:srgbClr val="FFFFFF"/>
                </a:solidFill>
                <a:effectLst>
                  <a:outerShdw blurRad="38100" dist="38100" dir="2700000" algn="tl">
                    <a:srgbClr val="000000">
                      <a:alpha val="43137"/>
                    </a:srgbClr>
                  </a:outerShdw>
                </a:effectLst>
                <a:cs typeface="Arial" charset="0"/>
              </a:rPr>
              <a:t>Arnie Cole, Center for Bible Engagement, Back to the Bible 2009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2" name="Title 1"/>
          <p:cNvSpPr>
            <a:spLocks noGrp="1"/>
          </p:cNvSpPr>
          <p:nvPr>
            <p:ph type="title" idx="4294967295"/>
          </p:nvPr>
        </p:nvSpPr>
        <p:spPr>
          <a:xfrm>
            <a:off x="685800" y="685800"/>
            <a:ext cx="7848600" cy="685800"/>
          </a:xfrm>
          <a:solidFill>
            <a:srgbClr val="800000"/>
          </a:solidFill>
        </p:spPr>
        <p:txBody>
          <a:bodyPr/>
          <a:lstStyle/>
          <a:p>
            <a:pPr algn="ctr">
              <a:defRPr/>
            </a:pPr>
            <a:r>
              <a:rPr lang="en-US" sz="3600" b="1">
                <a:solidFill>
                  <a:srgbClr val="FFFFFF"/>
                </a:solidFill>
                <a:effectLst>
                  <a:outerShdw blurRad="38100" dist="38100" dir="2700000" algn="tl">
                    <a:srgbClr val="000000"/>
                  </a:outerShdw>
                </a:effectLst>
                <a:latin typeface="Arial" charset="0"/>
                <a:ea typeface="ＭＳ Ｐゴシック" charset="0"/>
                <a:cs typeface="Arial" charset="0"/>
              </a:rPr>
              <a:t>Why Do We Yield to Temptation?</a:t>
            </a:r>
          </a:p>
        </p:txBody>
      </p:sp>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pic>
        <p:nvPicPr>
          <p:cNvPr id="142340" name="Picture 5" descr="BTTB logo.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905000"/>
            <a:ext cx="51768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81000" y="4114800"/>
            <a:ext cx="87630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1" lang="en-US" b="1" smtClean="0">
                <a:solidFill>
                  <a:srgbClr val="000000"/>
                </a:solidFill>
                <a:effectLst>
                  <a:outerShdw blurRad="38100" dist="38100" dir="2700000" algn="tl">
                    <a:srgbClr val="FFFFFF"/>
                  </a:outerShdw>
                </a:effectLst>
                <a:cs typeface="Arial" charset="0"/>
              </a:rPr>
              <a:t>• 40,000 web surveys (American Christians &amp; nonbelievers)</a:t>
            </a:r>
          </a:p>
        </p:txBody>
      </p:sp>
      <p:sp>
        <p:nvSpPr>
          <p:cNvPr id="8" name="Title 1"/>
          <p:cNvSpPr txBox="1">
            <a:spLocks/>
          </p:cNvSpPr>
          <p:nvPr/>
        </p:nvSpPr>
        <p:spPr bwMode="auto">
          <a:xfrm>
            <a:off x="381000" y="4597400"/>
            <a:ext cx="92202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1" lang="en-US" b="1" smtClean="0">
                <a:solidFill>
                  <a:srgbClr val="000000"/>
                </a:solidFill>
                <a:effectLst>
                  <a:outerShdw blurRad="38100" dist="38100" dir="2700000" algn="tl">
                    <a:srgbClr val="FFFFFF"/>
                  </a:outerShdw>
                </a:effectLst>
                <a:cs typeface="Arial" charset="0"/>
              </a:rPr>
              <a:t>• 62% women + 38% men (81% white, 9% African-American)</a:t>
            </a:r>
          </a:p>
        </p:txBody>
      </p:sp>
      <p:sp>
        <p:nvSpPr>
          <p:cNvPr id="9" name="Title 1"/>
          <p:cNvSpPr txBox="1">
            <a:spLocks/>
          </p:cNvSpPr>
          <p:nvPr/>
        </p:nvSpPr>
        <p:spPr bwMode="auto">
          <a:xfrm>
            <a:off x="381000" y="5080000"/>
            <a:ext cx="87630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1" lang="en-US" b="1" smtClean="0">
                <a:solidFill>
                  <a:srgbClr val="000000"/>
                </a:solidFill>
                <a:effectLst>
                  <a:outerShdw blurRad="38100" dist="38100" dir="2700000" algn="tl">
                    <a:srgbClr val="FFFFFF"/>
                  </a:outerShdw>
                </a:effectLst>
                <a:cs typeface="Arial" charset="0"/>
              </a:rPr>
              <a:t>• Ages 13 to 75+ (median age of 47 years)</a:t>
            </a:r>
          </a:p>
        </p:txBody>
      </p:sp>
      <p:sp>
        <p:nvSpPr>
          <p:cNvPr id="10" name="Title 1"/>
          <p:cNvSpPr txBox="1">
            <a:spLocks/>
          </p:cNvSpPr>
          <p:nvPr/>
        </p:nvSpPr>
        <p:spPr bwMode="auto">
          <a:xfrm>
            <a:off x="381000" y="5562600"/>
            <a:ext cx="87630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1" lang="en-US" b="1" smtClean="0">
                <a:solidFill>
                  <a:srgbClr val="000000"/>
                </a:solidFill>
                <a:effectLst>
                  <a:outerShdw blurRad="38100" dist="38100" dir="2700000" algn="tl">
                    <a:srgbClr val="FFFFFF"/>
                  </a:outerShdw>
                </a:effectLst>
                <a:cs typeface="Arial" charset="0"/>
              </a:rPr>
              <a:t>• Mostly open-ended questions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pic>
        <p:nvPicPr>
          <p:cNvPr id="144387" name="Picture 5" descr="Temptations - Wom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1143000"/>
            <a:ext cx="90043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1905000"/>
          </a:xfrm>
          <a:solidFill>
            <a:srgbClr val="FFFFFF"/>
          </a:solidFill>
        </p:spPr>
        <p:txBody>
          <a:bodyPr/>
          <a:lstStyle/>
          <a:p>
            <a:pPr algn="ctr">
              <a:defRPr/>
            </a:pPr>
            <a:r>
              <a:rPr lang="en-US" sz="3600" b="1" dirty="0">
                <a:solidFill>
                  <a:srgbClr val="000000"/>
                </a:solidFill>
                <a:effectLst>
                  <a:outerShdw blurRad="38100" dist="38100" dir="2700000" algn="tl">
                    <a:srgbClr val="DDDDDD"/>
                  </a:outerShdw>
                </a:effectLst>
                <a:latin typeface="Arial" charset="0"/>
                <a:ea typeface="ＭＳ Ｐゴシック" charset="0"/>
                <a:cs typeface="Arial" charset="0"/>
              </a:rPr>
              <a:t>   </a:t>
            </a:r>
            <a:r>
              <a:rPr lang="en-US"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Women</a:t>
            </a:r>
            <a:r>
              <a:rPr lang="fr-FR" altLang="ja-JP"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a:t>
            </a:r>
            <a:r>
              <a:rPr lang="en-US"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s </a:t>
            </a:r>
            <a:r>
              <a:rPr lang="en-US" sz="3600" b="1" dirty="0">
                <a:solidFill>
                  <a:srgbClr val="000000"/>
                </a:solidFill>
                <a:effectLst>
                  <a:outerShdw blurRad="38100" dist="38100" dir="2700000" algn="tl">
                    <a:srgbClr val="DDDDDD"/>
                  </a:outerShdw>
                </a:effectLst>
                <a:latin typeface="Arial" charset="0"/>
                <a:ea typeface="ＭＳ Ｐゴシック" charset="0"/>
                <a:cs typeface="Arial" charset="0"/>
              </a:rPr>
              <a:t>Sources of Temptation</a:t>
            </a:r>
            <a:br>
              <a:rPr lang="en-US" sz="3600" b="1" dirty="0">
                <a:solidFill>
                  <a:srgbClr val="000000"/>
                </a:solidFill>
                <a:effectLst>
                  <a:outerShdw blurRad="38100" dist="38100" dir="2700000" algn="tl">
                    <a:srgbClr val="DDDDDD"/>
                  </a:outerShdw>
                </a:effectLst>
                <a:latin typeface="Arial" charset="0"/>
                <a:ea typeface="ＭＳ Ｐゴシック" charset="0"/>
                <a:cs typeface="Arial" charset="0"/>
              </a:rPr>
            </a:br>
            <a:endParaRPr lang="en-US" sz="36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pic>
        <p:nvPicPr>
          <p:cNvPr id="144389" name="Picture 5" descr="womansurprisedcomp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13" y="152400"/>
            <a:ext cx="104298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pic>
        <p:nvPicPr>
          <p:cNvPr id="146435" name="Picture 5" descr="Temptations - M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91440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144000" cy="1828800"/>
          </a:xfrm>
          <a:solidFill>
            <a:srgbClr val="FFFFFF"/>
          </a:solidFill>
        </p:spPr>
        <p:txBody>
          <a:bodyPr/>
          <a:lstStyle/>
          <a:p>
            <a:pPr algn="ctr">
              <a:defRPr/>
            </a:pPr>
            <a:r>
              <a:rPr lang="en-US"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Men</a:t>
            </a:r>
            <a:r>
              <a:rPr lang="fr-FR" altLang="ja-JP"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a:t>
            </a:r>
            <a:r>
              <a:rPr lang="en-US" sz="3600" b="1" dirty="0" smtClean="0">
                <a:solidFill>
                  <a:srgbClr val="000000"/>
                </a:solidFill>
                <a:effectLst>
                  <a:outerShdw blurRad="38100" dist="38100" dir="2700000" algn="tl">
                    <a:srgbClr val="DDDDDD"/>
                  </a:outerShdw>
                </a:effectLst>
                <a:latin typeface="Arial" charset="0"/>
                <a:ea typeface="ＭＳ Ｐゴシック" charset="0"/>
                <a:cs typeface="Arial" charset="0"/>
              </a:rPr>
              <a:t>s </a:t>
            </a:r>
            <a:r>
              <a:rPr lang="en-US" sz="3600" b="1" dirty="0">
                <a:solidFill>
                  <a:srgbClr val="000000"/>
                </a:solidFill>
                <a:effectLst>
                  <a:outerShdw blurRad="38100" dist="38100" dir="2700000" algn="tl">
                    <a:srgbClr val="DDDDDD"/>
                  </a:outerShdw>
                </a:effectLst>
                <a:latin typeface="Arial" charset="0"/>
                <a:ea typeface="ＭＳ Ｐゴシック" charset="0"/>
                <a:cs typeface="Arial" charset="0"/>
              </a:rPr>
              <a:t>Sources of Temptation</a:t>
            </a:r>
            <a:br>
              <a:rPr lang="en-US" sz="3600" b="1" dirty="0">
                <a:solidFill>
                  <a:srgbClr val="000000"/>
                </a:solidFill>
                <a:effectLst>
                  <a:outerShdw blurRad="38100" dist="38100" dir="2700000" algn="tl">
                    <a:srgbClr val="DDDDDD"/>
                  </a:outerShdw>
                </a:effectLst>
                <a:latin typeface="Arial" charset="0"/>
                <a:ea typeface="ＭＳ Ｐゴシック" charset="0"/>
                <a:cs typeface="Arial" charset="0"/>
              </a:rPr>
            </a:br>
            <a:endParaRPr lang="en-US" sz="36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pic>
        <p:nvPicPr>
          <p:cNvPr id="146437" name="Picture 5" descr="Man_Bibl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28600" y="228600"/>
            <a:ext cx="1092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48482" name="Picture 5" descr="Temptation - Yielding t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8313" y="1025525"/>
            <a:ext cx="97932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pic>
        <p:nvPicPr>
          <p:cNvPr id="148484" name="Picture 5" descr="temptationtooverea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05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971800" y="0"/>
            <a:ext cx="6172200" cy="2133600"/>
          </a:xfrm>
          <a:solidFill>
            <a:srgbClr val="FFFFFF"/>
          </a:solidFill>
        </p:spPr>
        <p:txBody>
          <a:bodyPr/>
          <a:lstStyle/>
          <a:p>
            <a:pPr algn="ctr">
              <a:defRPr/>
            </a:pPr>
            <a:r>
              <a:rPr lang="en-US" sz="4000" b="1" dirty="0" smtClean="0">
                <a:solidFill>
                  <a:srgbClr val="000000"/>
                </a:solidFill>
                <a:effectLst>
                  <a:outerShdw blurRad="38100" dist="38100" dir="2700000" algn="tl">
                    <a:srgbClr val="DDDDDD"/>
                  </a:outerShdw>
                </a:effectLst>
                <a:latin typeface="Arial" charset="0"/>
                <a:ea typeface="ＭＳ Ｐゴシック" charset="0"/>
                <a:cs typeface="Arial" charset="0"/>
              </a:rPr>
              <a:t>About 60% </a:t>
            </a:r>
            <a:r>
              <a:rPr lang="en-US" sz="4000" b="1" i="1" dirty="0">
                <a:solidFill>
                  <a:srgbClr val="000000"/>
                </a:solidFill>
                <a:effectLst>
                  <a:outerShdw blurRad="38100" dist="38100" dir="2700000" algn="tl">
                    <a:srgbClr val="DDDDDD"/>
                  </a:outerShdw>
                </a:effectLst>
                <a:latin typeface="Arial" charset="0"/>
                <a:ea typeface="ＭＳ Ｐゴシック" charset="0"/>
                <a:cs typeface="Arial" charset="0"/>
              </a:rPr>
              <a:t>Yield </a:t>
            </a:r>
            <a:r>
              <a:rPr lang="en-US" sz="4000" b="1" dirty="0">
                <a:solidFill>
                  <a:srgbClr val="000000"/>
                </a:solidFill>
                <a:effectLst>
                  <a:outerShdw blurRad="38100" dist="38100" dir="2700000" algn="tl">
                    <a:srgbClr val="DDDDDD"/>
                  </a:outerShdw>
                </a:effectLst>
                <a:latin typeface="Arial" charset="0"/>
                <a:ea typeface="ＭＳ Ｐゴシック" charset="0"/>
                <a:cs typeface="Arial" charset="0"/>
              </a:rPr>
              <a:t/>
            </a:r>
            <a:br>
              <a:rPr lang="en-US" sz="4000" b="1" dirty="0">
                <a:solidFill>
                  <a:srgbClr val="000000"/>
                </a:solidFill>
                <a:effectLst>
                  <a:outerShdw blurRad="38100" dist="38100" dir="2700000" algn="tl">
                    <a:srgbClr val="DDDDDD"/>
                  </a:outerShdw>
                </a:effectLst>
                <a:latin typeface="Arial" charset="0"/>
                <a:ea typeface="ＭＳ Ｐゴシック" charset="0"/>
                <a:cs typeface="Arial" charset="0"/>
              </a:rPr>
            </a:br>
            <a:r>
              <a:rPr lang="en-US" sz="4000" b="1" dirty="0">
                <a:solidFill>
                  <a:srgbClr val="000000"/>
                </a:solidFill>
                <a:effectLst>
                  <a:outerShdw blurRad="38100" dist="38100" dir="2700000" algn="tl">
                    <a:srgbClr val="DDDDDD"/>
                  </a:outerShdw>
                </a:effectLst>
                <a:latin typeface="Arial" charset="0"/>
                <a:ea typeface="ＭＳ Ｐゴシック" charset="0"/>
                <a:cs typeface="Arial" charset="0"/>
              </a:rPr>
              <a:t>to That </a:t>
            </a:r>
            <a:r>
              <a:rPr lang="en-US" sz="4000" b="1" dirty="0" smtClean="0">
                <a:solidFill>
                  <a:srgbClr val="000000"/>
                </a:solidFill>
                <a:effectLst>
                  <a:outerShdw blurRad="38100" dist="38100" dir="2700000" algn="tl">
                    <a:srgbClr val="DDDDDD"/>
                  </a:outerShdw>
                </a:effectLst>
                <a:latin typeface="Arial" charset="0"/>
                <a:ea typeface="ＭＳ Ｐゴシック" charset="0"/>
                <a:cs typeface="Arial" charset="0"/>
              </a:rPr>
              <a:t>Temptation</a:t>
            </a:r>
            <a:r>
              <a:rPr lang="en-US" sz="4000" b="1" dirty="0">
                <a:solidFill>
                  <a:srgbClr val="000000"/>
                </a:solidFill>
                <a:effectLst>
                  <a:outerShdw blurRad="38100" dist="38100" dir="2700000" algn="tl">
                    <a:srgbClr val="DDDDDD"/>
                  </a:outerShdw>
                </a:effectLst>
                <a:latin typeface="Arial" charset="0"/>
                <a:ea typeface="ＭＳ Ｐゴシック" charset="0"/>
                <a:cs typeface="Arial" charset="0"/>
              </a:rPr>
              <a:t/>
            </a:r>
            <a:br>
              <a:rPr lang="en-US" sz="4000" b="1" dirty="0">
                <a:solidFill>
                  <a:srgbClr val="000000"/>
                </a:solidFill>
                <a:effectLst>
                  <a:outerShdw blurRad="38100" dist="38100" dir="2700000" algn="tl">
                    <a:srgbClr val="DDDDDD"/>
                  </a:outerShdw>
                </a:effectLst>
                <a:latin typeface="Arial" charset="0"/>
                <a:ea typeface="ＭＳ Ｐゴシック" charset="0"/>
                <a:cs typeface="Arial" charset="0"/>
              </a:rPr>
            </a:br>
            <a:endParaRPr lang="en-US" sz="48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50530" name="Picture 5" descr="Behaviors - Adul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82650"/>
            <a:ext cx="91154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sp>
        <p:nvSpPr>
          <p:cNvPr id="2" name="Title 1"/>
          <p:cNvSpPr>
            <a:spLocks noGrp="1"/>
          </p:cNvSpPr>
          <p:nvPr>
            <p:ph type="title" idx="4294967295"/>
          </p:nvPr>
        </p:nvSpPr>
        <p:spPr>
          <a:xfrm>
            <a:off x="468313" y="404813"/>
            <a:ext cx="8153400" cy="609600"/>
          </a:xfrm>
          <a:solidFill>
            <a:srgbClr val="FFFFFF"/>
          </a:solidFill>
        </p:spPr>
        <p:txBody>
          <a:bodyPr/>
          <a:lstStyle/>
          <a:p>
            <a:pPr>
              <a:defRPr/>
            </a:pPr>
            <a:r>
              <a:rPr lang="en-US" sz="4000" b="1" dirty="0" smtClean="0">
                <a:solidFill>
                  <a:srgbClr val="000000"/>
                </a:solidFill>
                <a:effectLst>
                  <a:outerShdw blurRad="38100" dist="38100" dir="2700000" algn="tl">
                    <a:srgbClr val="DDDDDD"/>
                  </a:outerShdw>
                </a:effectLst>
                <a:latin typeface="Arial" charset="0"/>
                <a:ea typeface="ＭＳ Ｐゴシック" charset="0"/>
                <a:cs typeface="Arial" charset="0"/>
              </a:rPr>
              <a:t>What's your solution?</a:t>
            </a:r>
            <a:endParaRPr lang="en-US" sz="48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3" name="Oval 2"/>
          <p:cNvSpPr>
            <a:spLocks noChangeArrowheads="1"/>
          </p:cNvSpPr>
          <p:nvPr/>
        </p:nvSpPr>
        <p:spPr bwMode="auto">
          <a:xfrm>
            <a:off x="1042988" y="3860800"/>
            <a:ext cx="1081087" cy="647700"/>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Title 1"/>
          <p:cNvSpPr txBox="1">
            <a:spLocks/>
          </p:cNvSpPr>
          <p:nvPr/>
        </p:nvSpPr>
        <p:spPr bwMode="auto">
          <a:xfrm>
            <a:off x="611188" y="981075"/>
            <a:ext cx="8153400"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defRPr/>
            </a:pPr>
            <a:r>
              <a:rPr lang="en-US" sz="3200" b="1" dirty="0" smtClean="0">
                <a:solidFill>
                  <a:srgbClr val="000000"/>
                </a:solidFill>
                <a:effectLst>
                  <a:outerShdw blurRad="38100" dist="38100" dir="2700000" algn="tl">
                    <a:srgbClr val="DDDDDD"/>
                  </a:outerShdw>
                </a:effectLst>
                <a:latin typeface="Arial" charset="0"/>
                <a:ea typeface="ＭＳ Ｐゴシック" charset="0"/>
                <a:cs typeface="Arial" charset="0"/>
              </a:rPr>
              <a:t>(lower is better)</a:t>
            </a:r>
            <a:endParaRPr lang="en-US" sz="40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pic>
        <p:nvPicPr>
          <p:cNvPr id="150535" name="Picture 6" descr="Behaviors - Adult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9000" y="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1116013" y="1773238"/>
            <a:ext cx="2303462"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Church Attendance</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10" name="Title 1"/>
          <p:cNvSpPr txBox="1">
            <a:spLocks/>
          </p:cNvSpPr>
          <p:nvPr/>
        </p:nvSpPr>
        <p:spPr bwMode="auto">
          <a:xfrm>
            <a:off x="3492500" y="1773238"/>
            <a:ext cx="2232025"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lgn="ct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Prayer Daily</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11" name="Title 1"/>
          <p:cNvSpPr txBox="1">
            <a:spLocks/>
          </p:cNvSpPr>
          <p:nvPr/>
        </p:nvSpPr>
        <p:spPr bwMode="auto">
          <a:xfrm>
            <a:off x="5795963" y="1773238"/>
            <a:ext cx="3168650"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lgn="ct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Days of Bible Reading</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12" name="Oval 11"/>
          <p:cNvSpPr>
            <a:spLocks noChangeArrowheads="1"/>
          </p:cNvSpPr>
          <p:nvPr/>
        </p:nvSpPr>
        <p:spPr bwMode="auto">
          <a:xfrm>
            <a:off x="2195513" y="4508500"/>
            <a:ext cx="1081087" cy="649288"/>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Oval 12"/>
          <p:cNvSpPr>
            <a:spLocks noChangeArrowheads="1"/>
          </p:cNvSpPr>
          <p:nvPr/>
        </p:nvSpPr>
        <p:spPr bwMode="auto">
          <a:xfrm>
            <a:off x="3348038" y="3716338"/>
            <a:ext cx="1079500" cy="649287"/>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Oval 13"/>
          <p:cNvSpPr>
            <a:spLocks noChangeArrowheads="1"/>
          </p:cNvSpPr>
          <p:nvPr/>
        </p:nvSpPr>
        <p:spPr bwMode="auto">
          <a:xfrm>
            <a:off x="4500563" y="4149725"/>
            <a:ext cx="1079500" cy="6477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Oval 14"/>
          <p:cNvSpPr>
            <a:spLocks noChangeArrowheads="1"/>
          </p:cNvSpPr>
          <p:nvPr/>
        </p:nvSpPr>
        <p:spPr bwMode="auto">
          <a:xfrm>
            <a:off x="5580063" y="3933825"/>
            <a:ext cx="1079500" cy="647700"/>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Oval 15"/>
          <p:cNvSpPr>
            <a:spLocks noChangeArrowheads="1"/>
          </p:cNvSpPr>
          <p:nvPr/>
        </p:nvSpPr>
        <p:spPr bwMode="auto">
          <a:xfrm>
            <a:off x="6732588" y="4221163"/>
            <a:ext cx="1079500" cy="647700"/>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Oval 16"/>
          <p:cNvSpPr>
            <a:spLocks noChangeArrowheads="1"/>
          </p:cNvSpPr>
          <p:nvPr/>
        </p:nvSpPr>
        <p:spPr bwMode="auto">
          <a:xfrm>
            <a:off x="7885113" y="4724400"/>
            <a:ext cx="1079500" cy="649288"/>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Oval 17"/>
          <p:cNvSpPr>
            <a:spLocks noChangeArrowheads="1"/>
          </p:cNvSpPr>
          <p:nvPr/>
        </p:nvSpPr>
        <p:spPr bwMode="auto">
          <a:xfrm>
            <a:off x="468313" y="1916113"/>
            <a:ext cx="1079500" cy="649287"/>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ppt_w</p:attrName>
                                        </p:attrNameLst>
                                      </p:cBhvr>
                                      <p:tavLst>
                                        <p:tav tm="0" fmla="#ppt_w*sin(2.5*pi*$)">
                                          <p:val>
                                            <p:fltVal val="0"/>
                                          </p:val>
                                        </p:tav>
                                        <p:tav tm="100000">
                                          <p:val>
                                            <p:fltVal val="1"/>
                                          </p:val>
                                        </p:tav>
                                      </p:tavLst>
                                    </p:anim>
                                    <p:anim calcmode="lin" valueType="num">
                                      <p:cBhvr>
                                        <p:cTn id="2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anim calcmode="lin" valueType="num">
                                      <p:cBhvr>
                                        <p:cTn id="29" dur="2000" fill="hold"/>
                                        <p:tgtEl>
                                          <p:spTgt spid="14"/>
                                        </p:tgtEl>
                                        <p:attrNameLst>
                                          <p:attrName>ppt_w</p:attrName>
                                        </p:attrNameLst>
                                      </p:cBhvr>
                                      <p:tavLst>
                                        <p:tav tm="0" fmla="#ppt_w*sin(2.5*pi*$)">
                                          <p:val>
                                            <p:fltVal val="0"/>
                                          </p:val>
                                        </p:tav>
                                        <p:tav tm="100000">
                                          <p:val>
                                            <p:fltVal val="1"/>
                                          </p:val>
                                        </p:tav>
                                      </p:tavLst>
                                    </p:anim>
                                    <p:anim calcmode="lin" valueType="num">
                                      <p:cBhvr>
                                        <p:cTn id="3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ppt_w</p:attrName>
                                        </p:attrNameLst>
                                      </p:cBhvr>
                                      <p:tavLst>
                                        <p:tav tm="0" fmla="#ppt_w*sin(2.5*pi*$)">
                                          <p:val>
                                            <p:fltVal val="0"/>
                                          </p:val>
                                        </p:tav>
                                        <p:tav tm="100000">
                                          <p:val>
                                            <p:fltVal val="1"/>
                                          </p:val>
                                        </p:tav>
                                      </p:tavLst>
                                    </p:anim>
                                    <p:anim calcmode="lin" valueType="num">
                                      <p:cBhvr>
                                        <p:cTn id="3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anim calcmode="lin" valueType="num">
                                      <p:cBhvr>
                                        <p:cTn id="43" dur="2000" fill="hold"/>
                                        <p:tgtEl>
                                          <p:spTgt spid="16"/>
                                        </p:tgtEl>
                                        <p:attrNameLst>
                                          <p:attrName>ppt_w</p:attrName>
                                        </p:attrNameLst>
                                      </p:cBhvr>
                                      <p:tavLst>
                                        <p:tav tm="0" fmla="#ppt_w*sin(2.5*pi*$)">
                                          <p:val>
                                            <p:fltVal val="0"/>
                                          </p:val>
                                        </p:tav>
                                        <p:tav tm="100000">
                                          <p:val>
                                            <p:fltVal val="1"/>
                                          </p:val>
                                        </p:tav>
                                      </p:tavLst>
                                    </p:anim>
                                    <p:anim calcmode="lin" valueType="num">
                                      <p:cBhvr>
                                        <p:cTn id="4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ppt_w</p:attrName>
                                        </p:attrNameLst>
                                      </p:cBhvr>
                                      <p:tavLst>
                                        <p:tav tm="0" fmla="#ppt_w*sin(2.5*pi*$)">
                                          <p:val>
                                            <p:fltVal val="0"/>
                                          </p:val>
                                        </p:tav>
                                        <p:tav tm="100000">
                                          <p:val>
                                            <p:fltVal val="1"/>
                                          </p:val>
                                        </p:tav>
                                      </p:tavLst>
                                    </p:anim>
                                    <p:anim calcmode="lin" valueType="num">
                                      <p:cBhvr>
                                        <p:cTn id="5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
                                        <p:tgtEl>
                                          <p:spTgt spid="18"/>
                                        </p:tgtEl>
                                      </p:cBhvr>
                                    </p:animEffect>
                                    <p:anim calcmode="lin" valueType="num">
                                      <p:cBhvr>
                                        <p:cTn id="57" dur="2000" fill="hold"/>
                                        <p:tgtEl>
                                          <p:spTgt spid="18"/>
                                        </p:tgtEl>
                                        <p:attrNameLst>
                                          <p:attrName>ppt_w</p:attrName>
                                        </p:attrNameLst>
                                      </p:cBhvr>
                                      <p:tavLst>
                                        <p:tav tm="0" fmla="#ppt_w*sin(2.5*pi*$)">
                                          <p:val>
                                            <p:fltVal val="0"/>
                                          </p:val>
                                        </p:tav>
                                        <p:tav tm="100000">
                                          <p:val>
                                            <p:fltVal val="1"/>
                                          </p:val>
                                        </p:tav>
                                      </p:tavLst>
                                    </p:anim>
                                    <p:anim calcmode="lin" valueType="num">
                                      <p:cBhvr>
                                        <p:cTn id="5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52578" name="Picture 8" descr="Behaviors - Tee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914400"/>
            <a:ext cx="737552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sp>
        <p:nvSpPr>
          <p:cNvPr id="2" name="Title 1"/>
          <p:cNvSpPr>
            <a:spLocks noGrp="1"/>
          </p:cNvSpPr>
          <p:nvPr>
            <p:ph type="title" idx="4294967295"/>
          </p:nvPr>
        </p:nvSpPr>
        <p:spPr>
          <a:xfrm>
            <a:off x="685800" y="381000"/>
            <a:ext cx="8153400" cy="1066800"/>
          </a:xfrm>
          <a:solidFill>
            <a:srgbClr val="FFFFFF"/>
          </a:solidFill>
        </p:spPr>
        <p:txBody>
          <a:bodyPr/>
          <a:lstStyle/>
          <a:p>
            <a:pPr>
              <a:defRPr/>
            </a:pPr>
            <a:r>
              <a:rPr lang="en-US" sz="3600" b="1">
                <a:solidFill>
                  <a:srgbClr val="000000"/>
                </a:solidFill>
                <a:effectLst>
                  <a:outerShdw blurRad="38100" dist="38100" dir="2700000" algn="tl">
                    <a:srgbClr val="DDDDDD"/>
                  </a:outerShdw>
                </a:effectLst>
                <a:latin typeface="Arial" charset="0"/>
                <a:ea typeface="ＭＳ Ｐゴシック" charset="0"/>
                <a:cs typeface="Arial" charset="0"/>
              </a:rPr>
              <a:t>Teen Disciplines &amp; Behavior</a:t>
            </a:r>
            <a:endParaRPr lang="en-US" b="1">
              <a:solidFill>
                <a:srgbClr val="000000"/>
              </a:solidFill>
              <a:effectLst>
                <a:outerShdw blurRad="38100" dist="38100" dir="2700000" algn="tl">
                  <a:srgbClr val="DDDDDD"/>
                </a:outerShdw>
              </a:effectLst>
              <a:latin typeface="Arial" charset="0"/>
              <a:ea typeface="ＭＳ Ｐゴシック" charset="0"/>
              <a:cs typeface="Arial" charset="0"/>
            </a:endParaRPr>
          </a:p>
        </p:txBody>
      </p:sp>
      <p:pic>
        <p:nvPicPr>
          <p:cNvPr id="152581" name="Picture 6" descr="sexTeens_FAQ.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6" descr="Behaviors - Adult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39000" y="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908175" y="1557338"/>
            <a:ext cx="1511300"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lgn="ct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Church Attendance</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9" name="Title 1"/>
          <p:cNvSpPr txBox="1">
            <a:spLocks/>
          </p:cNvSpPr>
          <p:nvPr/>
        </p:nvSpPr>
        <p:spPr bwMode="auto">
          <a:xfrm>
            <a:off x="3708400" y="1557338"/>
            <a:ext cx="1511300"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lgn="ct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Prayer </a:t>
            </a:r>
            <a:b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b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Daily</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10" name="Title 1"/>
          <p:cNvSpPr txBox="1">
            <a:spLocks/>
          </p:cNvSpPr>
          <p:nvPr/>
        </p:nvSpPr>
        <p:spPr bwMode="auto">
          <a:xfrm>
            <a:off x="5435600" y="1557338"/>
            <a:ext cx="2592388"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5pPr>
            <a:lvl6pPr marL="4572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6pPr>
            <a:lvl7pPr marL="9144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7pPr>
            <a:lvl8pPr marL="13716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8pPr>
            <a:lvl9pPr marL="1828800" algn="l" rtl="0" eaLnBrk="0" fontAlgn="base" hangingPunct="0">
              <a:spcBef>
                <a:spcPct val="0"/>
              </a:spcBef>
              <a:spcAft>
                <a:spcPct val="0"/>
              </a:spcAft>
              <a:defRPr kumimoji="1" sz="4400">
                <a:solidFill>
                  <a:schemeClr val="tx2"/>
                </a:solidFill>
                <a:latin typeface="Times New Roman" pitchFamily="24" charset="0"/>
                <a:ea typeface="ＭＳ Ｐゴシック" pitchFamily="24" charset="-128"/>
                <a:cs typeface="ＭＳ Ｐゴシック" pitchFamily="24" charset="-128"/>
              </a:defRPr>
            </a:lvl9pPr>
          </a:lstStyle>
          <a:p>
            <a:pPr algn="ctr">
              <a:defRPr/>
            </a:pP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Days of Bible </a:t>
            </a:r>
            <a:b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br>
            <a:r>
              <a:rPr lang="en-US" sz="1800" b="1" dirty="0" smtClean="0">
                <a:solidFill>
                  <a:srgbClr val="000000"/>
                </a:solidFill>
                <a:effectLst>
                  <a:outerShdw blurRad="38100" dist="38100" dir="2700000" algn="tl">
                    <a:srgbClr val="DDDDDD"/>
                  </a:outerShdw>
                </a:effectLst>
                <a:latin typeface="Arial" charset="0"/>
                <a:ea typeface="ＭＳ Ｐゴシック" charset="0"/>
                <a:cs typeface="Arial" charset="0"/>
              </a:rPr>
              <a:t>Reading</a:t>
            </a:r>
            <a:endParaRPr lang="en-US" sz="2400" b="1" dirty="0">
              <a:solidFill>
                <a:srgbClr val="000000"/>
              </a:solidFill>
              <a:effectLst>
                <a:outerShdw blurRad="38100" dist="38100" dir="2700000" algn="tl">
                  <a:srgbClr val="DDDDDD"/>
                </a:outerShdw>
              </a:effectLst>
              <a:latin typeface="Arial" charset="0"/>
              <a:ea typeface="ＭＳ Ｐゴシック" charset="0"/>
              <a:cs typeface="Arial" charset="0"/>
            </a:endParaRPr>
          </a:p>
        </p:txBody>
      </p:sp>
      <p:sp>
        <p:nvSpPr>
          <p:cNvPr id="16" name="Oval 15"/>
          <p:cNvSpPr>
            <a:spLocks noChangeArrowheads="1"/>
          </p:cNvSpPr>
          <p:nvPr/>
        </p:nvSpPr>
        <p:spPr bwMode="auto">
          <a:xfrm>
            <a:off x="6948488" y="5229225"/>
            <a:ext cx="1079500" cy="647700"/>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Oval 16"/>
          <p:cNvSpPr>
            <a:spLocks noChangeArrowheads="1"/>
          </p:cNvSpPr>
          <p:nvPr/>
        </p:nvSpPr>
        <p:spPr bwMode="auto">
          <a:xfrm>
            <a:off x="7380288" y="4652963"/>
            <a:ext cx="1079500" cy="647700"/>
          </a:xfrm>
          <a:prstGeom prst="ellipse">
            <a:avLst/>
          </a:pr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Oval 17"/>
          <p:cNvSpPr>
            <a:spLocks noChangeArrowheads="1"/>
          </p:cNvSpPr>
          <p:nvPr/>
        </p:nvSpPr>
        <p:spPr bwMode="auto">
          <a:xfrm>
            <a:off x="900113" y="1700213"/>
            <a:ext cx="1079500" cy="649287"/>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anim calcmode="lin" valueType="num">
                                      <p:cBhvr>
                                        <p:cTn id="15" dur="2000" fill="hold"/>
                                        <p:tgtEl>
                                          <p:spTgt spid="16"/>
                                        </p:tgtEl>
                                        <p:attrNameLst>
                                          <p:attrName>ppt_w</p:attrName>
                                        </p:attrNameLst>
                                      </p:cBhvr>
                                      <p:tavLst>
                                        <p:tav tm="0" fmla="#ppt_w*sin(2.5*pi*$)">
                                          <p:val>
                                            <p:fltVal val="0"/>
                                          </p:val>
                                        </p:tav>
                                        <p:tav tm="100000">
                                          <p:val>
                                            <p:fltVal val="1"/>
                                          </p:val>
                                        </p:tav>
                                      </p:tavLst>
                                    </p:anim>
                                    <p:anim calcmode="lin" valueType="num">
                                      <p:cBhvr>
                                        <p:cTn id="1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anim calcmode="lin" valueType="num">
                                      <p:cBhvr>
                                        <p:cTn id="22" dur="2000" fill="hold"/>
                                        <p:tgtEl>
                                          <p:spTgt spid="17"/>
                                        </p:tgtEl>
                                        <p:attrNameLst>
                                          <p:attrName>ppt_w</p:attrName>
                                        </p:attrNameLst>
                                      </p:cBhvr>
                                      <p:tavLst>
                                        <p:tav tm="0" fmla="#ppt_w*sin(2.5*pi*$)">
                                          <p:val>
                                            <p:fltVal val="0"/>
                                          </p:val>
                                        </p:tav>
                                        <p:tav tm="100000">
                                          <p:val>
                                            <p:fltVal val="1"/>
                                          </p:val>
                                        </p:tav>
                                      </p:tavLst>
                                    </p:anim>
                                    <p:anim calcmode="lin" valueType="num">
                                      <p:cBhvr>
                                        <p:cTn id="2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54626" name="Picture 7" descr="Bible Read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9144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outerShdw blurRad="38100" dist="38100" dir="2700000" algn="tl">
                    <a:srgbClr val="FFFFFF"/>
                  </a:outerShdw>
                </a:effectLst>
                <a:cs typeface="Arial" charset="0"/>
              </a:rPr>
              <a:t>Center for Bible Engagement, Back to the Bible 2009</a:t>
            </a:r>
          </a:p>
        </p:txBody>
      </p:sp>
      <p:pic>
        <p:nvPicPr>
          <p:cNvPr id="154628" name="Picture 7" descr="Bible Readi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836613"/>
            <a:ext cx="4500563"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7" descr="Bible Reading.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7538" y="788988"/>
            <a:ext cx="4611687"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itle 1"/>
          <p:cNvSpPr>
            <a:spLocks noGrp="1"/>
          </p:cNvSpPr>
          <p:nvPr>
            <p:ph type="title" idx="4294967295"/>
          </p:nvPr>
        </p:nvSpPr>
        <p:spPr>
          <a:xfrm>
            <a:off x="0" y="0"/>
            <a:ext cx="9144000" cy="836613"/>
          </a:xfrm>
          <a:solidFill>
            <a:srgbClr val="000000"/>
          </a:solidFill>
        </p:spPr>
        <p:txBody>
          <a:bodyPr anchor="ctr"/>
          <a:lstStyle/>
          <a:p>
            <a:pPr algn="ctr"/>
            <a:r>
              <a:rPr lang="en-US" sz="3600" b="1">
                <a:solidFill>
                  <a:srgbClr val="FFFFFF"/>
                </a:solidFill>
                <a:latin typeface="Arial" charset="0"/>
                <a:ea typeface="ＭＳ Ｐゴシック" charset="0"/>
                <a:cs typeface="Arial" charset="0"/>
              </a:rPr>
              <a:t>Bible Reading Patterns</a:t>
            </a:r>
            <a:endParaRPr lang="en-US" b="1">
              <a:solidFill>
                <a:srgbClr val="FFFFFF"/>
              </a:solidFill>
              <a:latin typeface="Arial" charset="0"/>
              <a:ea typeface="ＭＳ Ｐゴシック"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270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8"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156674" name="Picture 2" descr="music_te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86090">
            <a:off x="762000" y="511175"/>
            <a:ext cx="7772400" cy="5278438"/>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6131" name="Picture 3" descr="Solomon%20Temple%20Dedic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57927">
            <a:off x="4419600" y="228600"/>
            <a:ext cx="4246563" cy="5715000"/>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76" name="Title 3"/>
          <p:cNvSpPr>
            <a:spLocks noGrp="1"/>
          </p:cNvSpPr>
          <p:nvPr>
            <p:ph type="ctrTitle" idx="4294967295"/>
          </p:nvPr>
        </p:nvSpPr>
        <p:spPr>
          <a:xfrm>
            <a:off x="0" y="5715000"/>
            <a:ext cx="9144000" cy="1066800"/>
          </a:xfrm>
        </p:spPr>
        <p:txBody>
          <a:bodyPr/>
          <a:lstStyle/>
          <a:p>
            <a:pPr algn="ctr"/>
            <a:r>
              <a:rPr lang="en-US" sz="3200" b="1">
                <a:latin typeface="Arial" charset="0"/>
                <a:ea typeface="ＭＳ Ｐゴシック" charset="0"/>
                <a:cs typeface="Arial" charset="0"/>
              </a:rPr>
              <a:t>God</a:t>
            </a:r>
            <a:r>
              <a:rPr lang="fr-FR" altLang="ja-JP" sz="3200" b="1">
                <a:latin typeface="Arial" charset="0"/>
                <a:ea typeface="ＭＳ Ｐゴシック" charset="0"/>
                <a:cs typeface="Arial" charset="0"/>
              </a:rPr>
              <a:t>'</a:t>
            </a:r>
            <a:r>
              <a:rPr lang="en-US" sz="3200" b="1">
                <a:latin typeface="Arial" charset="0"/>
                <a:ea typeface="ＭＳ Ｐゴシック" charset="0"/>
                <a:cs typeface="Arial" charset="0"/>
              </a:rPr>
              <a:t>s Word changed behavior in the Jews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dissolve">
                                      <p:cBhvr>
                                        <p:cTn id="7" dur="500"/>
                                        <p:tgtEl>
                                          <p:spTgt spid="17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3"/>
          <p:cNvSpPr>
            <a:spLocks noChangeArrowheads="1"/>
          </p:cNvSpPr>
          <p:nvPr/>
        </p:nvSpPr>
        <p:spPr bwMode="auto">
          <a:xfrm>
            <a:off x="0" y="0"/>
            <a:ext cx="9144000" cy="6858000"/>
          </a:xfrm>
          <a:prstGeom prst="rect">
            <a:avLst/>
          </a:prstGeom>
          <a:solidFill>
            <a:srgbClr val="FFFFFF"/>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pic>
        <p:nvPicPr>
          <p:cNvPr id="158722" name="Picture 7" descr="bibleandwom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37025" y="0"/>
            <a:ext cx="500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28600"/>
            <a:ext cx="7772400" cy="762000"/>
          </a:xfrm>
        </p:spPr>
        <p:txBody>
          <a:bodyPr/>
          <a:lstStyle/>
          <a:p>
            <a:pPr>
              <a:defRPr/>
            </a:pPr>
            <a:r>
              <a:rPr lang="ja-JP" altLang="en-US" b="1" u="sng">
                <a:solidFill>
                  <a:srgbClr val="000000"/>
                </a:solidFill>
                <a:effectLst>
                  <a:glow rad="190500">
                    <a:srgbClr val="FFFFFF">
                      <a:alpha val="99000"/>
                    </a:srgbClr>
                  </a:glow>
                  <a:outerShdw blurRad="38100" dist="38100" dir="2700000" algn="tl">
                    <a:srgbClr val="FFFFFF"/>
                  </a:outerShdw>
                </a:effectLst>
                <a:latin typeface="Arial" charset="0"/>
                <a:ea typeface="ＭＳ Ｐゴシック" charset="0"/>
                <a:cs typeface="Arial" charset="0"/>
              </a:rPr>
              <a:t>“</a:t>
            </a:r>
            <a:r>
              <a:rPr lang="en-US" b="1" u="sng">
                <a:solidFill>
                  <a:srgbClr val="000000"/>
                </a:solidFill>
                <a:effectLst>
                  <a:glow rad="190500">
                    <a:srgbClr val="FFFFFF">
                      <a:alpha val="99000"/>
                    </a:srgbClr>
                  </a:glow>
                  <a:outerShdw blurRad="38100" dist="38100" dir="2700000" algn="tl">
                    <a:srgbClr val="FFFFFF"/>
                  </a:outerShdw>
                </a:effectLst>
                <a:latin typeface="Arial" charset="0"/>
                <a:ea typeface="ＭＳ Ｐゴシック" charset="0"/>
                <a:cs typeface="Arial" charset="0"/>
              </a:rPr>
              <a:t>The Power of </a:t>
            </a:r>
            <a:r>
              <a:rPr lang="en-US" b="1" u="sng">
                <a:solidFill>
                  <a:srgbClr val="660066"/>
                </a:solidFill>
                <a:effectLst>
                  <a:glow rad="190500">
                    <a:srgbClr val="FFFFFF">
                      <a:alpha val="99000"/>
                    </a:srgbClr>
                  </a:glow>
                  <a:outerShdw blurRad="38100" dist="38100" dir="2700000" algn="tl">
                    <a:srgbClr val="FFFFFF"/>
                  </a:outerShdw>
                </a:effectLst>
                <a:latin typeface="Arial" charset="0"/>
                <a:ea typeface="ＭＳ Ｐゴシック" charset="0"/>
                <a:cs typeface="Arial" charset="0"/>
              </a:rPr>
              <a:t>4</a:t>
            </a:r>
            <a:r>
              <a:rPr lang="ja-JP" altLang="en-US" b="1" u="sng">
                <a:solidFill>
                  <a:srgbClr val="000000"/>
                </a:solidFill>
                <a:effectLst>
                  <a:glow rad="190500">
                    <a:srgbClr val="FFFFFF">
                      <a:alpha val="99000"/>
                    </a:srgbClr>
                  </a:glow>
                  <a:outerShdw blurRad="38100" dist="38100" dir="2700000" algn="tl">
                    <a:srgbClr val="FFFFFF"/>
                  </a:outerShdw>
                </a:effectLst>
                <a:latin typeface="Arial" charset="0"/>
                <a:ea typeface="ＭＳ Ｐゴシック" charset="0"/>
                <a:cs typeface="Arial" charset="0"/>
              </a:rPr>
              <a:t>”</a:t>
            </a:r>
            <a:endParaRPr lang="en-US" b="1" u="sng">
              <a:solidFill>
                <a:srgbClr val="000000"/>
              </a:solidFill>
              <a:effectLst>
                <a:glow rad="190500">
                  <a:srgbClr val="FFFFFF">
                    <a:alpha val="99000"/>
                  </a:srgbClr>
                </a:glow>
                <a:outerShdw blurRad="38100" dist="38100" dir="2700000" algn="tl">
                  <a:srgbClr val="FFFFFF"/>
                </a:outerShdw>
              </a:effectLst>
              <a:latin typeface="Arial" charset="0"/>
              <a:ea typeface="ＭＳ Ｐゴシック" charset="0"/>
              <a:cs typeface="Arial" charset="0"/>
            </a:endParaRPr>
          </a:p>
        </p:txBody>
      </p:sp>
      <p:sp>
        <p:nvSpPr>
          <p:cNvPr id="5" name="Title 1"/>
          <p:cNvSpPr txBox="1">
            <a:spLocks/>
          </p:cNvSpPr>
          <p:nvPr/>
        </p:nvSpPr>
        <p:spPr bwMode="auto">
          <a:xfrm>
            <a:off x="2362200" y="6324600"/>
            <a:ext cx="6705600" cy="457200"/>
          </a:xfrm>
          <a:prstGeom prst="rect">
            <a:avLst/>
          </a:prstGeom>
          <a:noFill/>
          <a:ln w="9525">
            <a:noFill/>
            <a:miter lim="800000"/>
            <a:headEnd/>
            <a:tailEnd/>
          </a:ln>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kumimoji="1" lang="en-US" sz="2000" b="1" smtClean="0">
                <a:solidFill>
                  <a:srgbClr val="000000"/>
                </a:solidFill>
                <a:effectLst>
                  <a:glow rad="190500">
                    <a:srgbClr val="FFFFFF">
                      <a:alpha val="99000"/>
                    </a:srgbClr>
                  </a:glow>
                  <a:outerShdw blurRad="38100" dist="38100" dir="2700000" algn="tl">
                    <a:srgbClr val="FFFFFF"/>
                  </a:outerShdw>
                </a:effectLst>
                <a:cs typeface="Arial" charset="0"/>
              </a:rPr>
              <a:t>Center for Bible Engagement, Back to the Bible 2009</a:t>
            </a:r>
          </a:p>
        </p:txBody>
      </p:sp>
      <p:sp>
        <p:nvSpPr>
          <p:cNvPr id="6" name="TextBox 5"/>
          <p:cNvSpPr txBox="1">
            <a:spLocks noChangeArrowheads="1"/>
          </p:cNvSpPr>
          <p:nvPr/>
        </p:nvSpPr>
        <p:spPr bwMode="auto">
          <a:xfrm>
            <a:off x="0" y="2568575"/>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600" b="1" baseline="30000" dirty="0" smtClean="0">
                <a:solidFill>
                  <a:srgbClr val="000000"/>
                </a:solidFill>
                <a:effectLst>
                  <a:glow rad="190500">
                    <a:srgbClr val="FFFFFF">
                      <a:alpha val="99000"/>
                    </a:srgbClr>
                  </a:glow>
                </a:effectLst>
                <a:latin typeface="Tahoma" charset="0"/>
              </a:rPr>
              <a:t>Smoking = 36% lower odds </a:t>
            </a:r>
          </a:p>
          <a:p>
            <a:pPr>
              <a:defRPr/>
            </a:pPr>
            <a:r>
              <a:rPr lang="en-US" sz="3600" b="1" baseline="30000" dirty="0" smtClean="0">
                <a:solidFill>
                  <a:srgbClr val="000000"/>
                </a:solidFill>
                <a:effectLst>
                  <a:glow rad="190500">
                    <a:srgbClr val="FFFFFF">
                      <a:alpha val="99000"/>
                    </a:srgbClr>
                  </a:glow>
                </a:effectLst>
                <a:latin typeface="Tahoma" charset="0"/>
              </a:rPr>
              <a:t>Getting drunk = 57% lower odds </a:t>
            </a:r>
          </a:p>
          <a:p>
            <a:pPr>
              <a:defRPr/>
            </a:pPr>
            <a:r>
              <a:rPr lang="en-US" sz="3600" b="1" baseline="30000" dirty="0" smtClean="0">
                <a:solidFill>
                  <a:srgbClr val="000000"/>
                </a:solidFill>
                <a:effectLst>
                  <a:glow rad="190500">
                    <a:srgbClr val="FFFFFF">
                      <a:alpha val="99000"/>
                    </a:srgbClr>
                  </a:glow>
                </a:effectLst>
                <a:latin typeface="Tahoma" charset="0"/>
              </a:rPr>
              <a:t>Sex outside marriage = 68% lower odds</a:t>
            </a:r>
          </a:p>
          <a:p>
            <a:pPr>
              <a:defRPr/>
            </a:pPr>
            <a:r>
              <a:rPr lang="en-US" sz="3600" b="1" baseline="30000" dirty="0" smtClean="0">
                <a:solidFill>
                  <a:srgbClr val="000000"/>
                </a:solidFill>
                <a:effectLst>
                  <a:glow rad="190500">
                    <a:srgbClr val="FFFFFF">
                      <a:alpha val="99000"/>
                    </a:srgbClr>
                  </a:glow>
                </a:effectLst>
                <a:latin typeface="Tahoma" charset="0"/>
              </a:rPr>
              <a:t>Pornography = 61% lower odds</a:t>
            </a:r>
          </a:p>
          <a:p>
            <a:pPr>
              <a:defRPr/>
            </a:pPr>
            <a:r>
              <a:rPr lang="en-US" sz="3600" b="1" baseline="30000" dirty="0" smtClean="0">
                <a:solidFill>
                  <a:srgbClr val="000000"/>
                </a:solidFill>
                <a:effectLst>
                  <a:glow rad="190500">
                    <a:srgbClr val="FFFFFF">
                      <a:alpha val="99000"/>
                    </a:srgbClr>
                  </a:glow>
                </a:effectLst>
                <a:latin typeface="Tahoma" charset="0"/>
              </a:rPr>
              <a:t>Gambling = 74% lower odds</a:t>
            </a:r>
          </a:p>
          <a:p>
            <a:pPr>
              <a:defRPr/>
            </a:pPr>
            <a:r>
              <a:rPr lang="en-US" sz="3600" b="1" baseline="30000" dirty="0" smtClean="0">
                <a:solidFill>
                  <a:srgbClr val="000000"/>
                </a:solidFill>
                <a:effectLst>
                  <a:glow rad="190500">
                    <a:srgbClr val="FFFFFF">
                      <a:alpha val="99000"/>
                    </a:srgbClr>
                  </a:glow>
                </a:effectLst>
                <a:latin typeface="Tahoma" charset="0"/>
              </a:rPr>
              <a:t>Any of these habits = 57% lower odds </a:t>
            </a:r>
            <a:endParaRPr lang="en-US" sz="3600" b="1" baseline="30000" dirty="0" smtClean="0">
              <a:solidFill>
                <a:srgbClr val="000000"/>
              </a:solidFill>
              <a:effectLst>
                <a:glow rad="190500">
                  <a:srgbClr val="FFFFFF">
                    <a:alpha val="99000"/>
                  </a:srgbClr>
                </a:glow>
              </a:effectLst>
              <a:latin typeface="Times New Roman" charset="0"/>
            </a:endParaRPr>
          </a:p>
        </p:txBody>
      </p:sp>
      <p:sp>
        <p:nvSpPr>
          <p:cNvPr id="7" name="TextBox 6"/>
          <p:cNvSpPr txBox="1">
            <a:spLocks noChangeArrowheads="1"/>
          </p:cNvSpPr>
          <p:nvPr/>
        </p:nvSpPr>
        <p:spPr bwMode="auto">
          <a:xfrm>
            <a:off x="0" y="1308100"/>
            <a:ext cx="5867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baseline="30000" smtClean="0">
                <a:solidFill>
                  <a:srgbClr val="000000"/>
                </a:solidFill>
                <a:effectLst>
                  <a:glow rad="190500">
                    <a:srgbClr val="FFFFFF">
                      <a:alpha val="99000"/>
                    </a:srgbClr>
                  </a:glow>
                </a:effectLst>
                <a:latin typeface="Tahoma" charset="0"/>
              </a:rPr>
              <a:t>Christians who are engaged in Scripture </a:t>
            </a:r>
            <a:r>
              <a:rPr lang="en-US" sz="3200" b="1" baseline="30000" smtClean="0">
                <a:solidFill>
                  <a:srgbClr val="660066"/>
                </a:solidFill>
                <a:effectLst>
                  <a:glow rad="190500">
                    <a:srgbClr val="FFFFFF">
                      <a:alpha val="99000"/>
                    </a:srgbClr>
                  </a:glow>
                </a:effectLst>
                <a:latin typeface="Tahoma" charset="0"/>
              </a:rPr>
              <a:t>four </a:t>
            </a:r>
            <a:r>
              <a:rPr lang="en-US" sz="3200" b="1" baseline="30000" smtClean="0">
                <a:solidFill>
                  <a:srgbClr val="000000"/>
                </a:solidFill>
                <a:effectLst>
                  <a:glow rad="190500">
                    <a:srgbClr val="FFFFFF">
                      <a:alpha val="99000"/>
                    </a:srgbClr>
                  </a:glow>
                </a:effectLst>
                <a:latin typeface="Tahoma" charset="0"/>
              </a:rPr>
              <a:t>or more days of the week have lower odds of participating in these behaviors:</a:t>
            </a:r>
            <a:endParaRPr lang="en-US" sz="3200" b="1" baseline="30000" smtClean="0">
              <a:solidFill>
                <a:srgbClr val="000000"/>
              </a:solidFill>
              <a:effectLst>
                <a:glow rad="190500">
                  <a:srgbClr val="FFFFFF">
                    <a:alpha val="99000"/>
                  </a:srgbClr>
                </a:glow>
              </a:effectLst>
              <a:latin typeface="Times New Roman"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5" descr="bibleyellow-320pi.jpg"/>
          <p:cNvPicPr>
            <a:picLocks noChangeAspect="1"/>
          </p:cNvPicPr>
          <p:nvPr/>
        </p:nvPicPr>
        <p:blipFill>
          <a:blip r:embed="rId3">
            <a:lum bright="2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1447800"/>
            <a:ext cx="9144000" cy="1600200"/>
          </a:xfrm>
          <a:extLst/>
        </p:spPr>
        <p:txBody>
          <a:bodyPr/>
          <a:lstStyle/>
          <a:p>
            <a:pPr algn="ctr">
              <a:defRPr/>
            </a:pPr>
            <a:r>
              <a:rPr lang="en-US" sz="5400" b="1">
                <a:solidFill>
                  <a:srgbClr val="000000"/>
                </a:solidFill>
                <a:effectLst>
                  <a:glow rad="101600">
                    <a:srgbClr val="FFFFFF">
                      <a:alpha val="87000"/>
                    </a:srgbClr>
                  </a:glow>
                </a:effectLst>
                <a:latin typeface="Arial" charset="0"/>
                <a:ea typeface="ＭＳ Ｐゴシック" charset="0"/>
                <a:cs typeface="Arial" charset="0"/>
              </a:rPr>
              <a:t>How can we renew our commitments to God?</a:t>
            </a:r>
          </a:p>
        </p:txBody>
      </p:sp>
      <p:sp>
        <p:nvSpPr>
          <p:cNvPr id="7" name="Title 1"/>
          <p:cNvSpPr txBox="1">
            <a:spLocks/>
          </p:cNvSpPr>
          <p:nvPr/>
        </p:nvSpPr>
        <p:spPr bwMode="auto">
          <a:xfrm>
            <a:off x="0" y="33528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1" lang="en-US" sz="8800" b="1" dirty="0" smtClean="0">
                <a:solidFill>
                  <a:srgbClr val="000000"/>
                </a:solidFill>
                <a:effectLst>
                  <a:glow rad="101600">
                    <a:srgbClr val="FFFFFF">
                      <a:alpha val="87000"/>
                    </a:srgbClr>
                  </a:glow>
                </a:effectLst>
                <a:cs typeface="Arial" charset="0"/>
              </a:rPr>
              <a:t>Deal with sin </a:t>
            </a:r>
            <a:r>
              <a:rPr kumimoji="1" lang="en-US" sz="8800" b="1" dirty="0" smtClean="0">
                <a:solidFill>
                  <a:srgbClr val="0000FF"/>
                </a:solidFill>
                <a:effectLst>
                  <a:glow rad="101600">
                    <a:srgbClr val="FFFFFF">
                      <a:alpha val="87000"/>
                    </a:srgbClr>
                  </a:glow>
                </a:effectLst>
                <a:cs typeface="Arial" charset="0"/>
              </a:rPr>
              <a:t>decisively</a:t>
            </a:r>
            <a:r>
              <a:rPr kumimoji="1" lang="en-US" sz="8800" b="1" dirty="0" smtClean="0">
                <a:solidFill>
                  <a:srgbClr val="000000"/>
                </a:solidFill>
                <a:effectLst>
                  <a:glow rad="101600">
                    <a:srgbClr val="FFFFFF">
                      <a:alpha val="87000"/>
                    </a:srgbClr>
                  </a:glow>
                </a:effectLst>
                <a:cs typeface="Arial" charset="0"/>
              </a:rPr>
              <a:t>!</a:t>
            </a:r>
          </a:p>
        </p:txBody>
      </p:sp>
      <p:sp>
        <p:nvSpPr>
          <p:cNvPr id="160772" name="Title 1"/>
          <p:cNvSpPr txBox="1">
            <a:spLocks/>
          </p:cNvSpPr>
          <p:nvPr/>
        </p:nvSpPr>
        <p:spPr bwMode="auto">
          <a:xfrm>
            <a:off x="1638300" y="228600"/>
            <a:ext cx="5867400" cy="838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kumimoji="1" lang="en-US" sz="4400" b="1">
                <a:solidFill>
                  <a:srgbClr val="FFFFFF"/>
                </a:solidFill>
                <a:cs typeface="Arial" charset="0"/>
              </a:rPr>
              <a:t>The Big Idea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9388" y="188913"/>
            <a:ext cx="53721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itle 1"/>
          <p:cNvSpPr>
            <a:spLocks noGrp="1"/>
          </p:cNvSpPr>
          <p:nvPr>
            <p:ph type="title" idx="4294967295"/>
          </p:nvPr>
        </p:nvSpPr>
        <p:spPr>
          <a:xfrm>
            <a:off x="616024" y="241176"/>
            <a:ext cx="7772400" cy="595536"/>
          </a:xfrm>
          <a:extLst/>
        </p:spPr>
        <p:txBody>
          <a:bodyPr/>
          <a:lstStyle/>
          <a:p>
            <a:pPr algn="ctr">
              <a:defRPr/>
            </a:pPr>
            <a:r>
              <a:rPr lang="en-US" b="1" dirty="0" smtClean="0">
                <a:solidFill>
                  <a:srgbClr val="FFFFFF"/>
                </a:solidFill>
                <a:effectLst>
                  <a:glow rad="266700">
                    <a:srgbClr val="000000"/>
                  </a:glow>
                </a:effectLst>
                <a:latin typeface="Arial"/>
                <a:ea typeface="ＭＳ Ｐゴシック" charset="0"/>
                <a:cs typeface="Arial"/>
              </a:rPr>
              <a:t>A Proposal</a:t>
            </a:r>
            <a:endParaRPr lang="en-US" b="1" dirty="0">
              <a:solidFill>
                <a:srgbClr val="FFFFFF"/>
              </a:solidFill>
              <a:effectLst>
                <a:glow rad="266700">
                  <a:srgbClr val="000000"/>
                </a:glow>
              </a:effectLst>
              <a:latin typeface="Arial"/>
              <a:ea typeface="ＭＳ Ｐゴシック" charset="0"/>
              <a:cs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32138" y="2987675"/>
            <a:ext cx="6043612"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a:spLocks noChangeArrowheads="1"/>
          </p:cNvSpPr>
          <p:nvPr/>
        </p:nvSpPr>
        <p:spPr bwMode="auto">
          <a:xfrm rot="2496607">
            <a:off x="3062288" y="2705100"/>
            <a:ext cx="1296987" cy="1152525"/>
          </a:xfrm>
          <a:prstGeom prst="rightArrow">
            <a:avLst>
              <a:gd name="adj1" fmla="val 50000"/>
              <a:gd name="adj2" fmla="val 50015"/>
            </a:avLst>
          </a:prstGeom>
          <a:solidFill>
            <a:srgbClr val="800000"/>
          </a:solidFill>
          <a:ln w="9525">
            <a:solidFill>
              <a:schemeClr val="tx1"/>
            </a:solidFill>
            <a:round/>
            <a:headEnd/>
            <a:tailEnd/>
          </a:ln>
        </p:spPr>
        <p:txBody>
          <a:bodyPr/>
          <a:lstStyle/>
          <a:p>
            <a:endParaRPr lang="en-US"/>
          </a:p>
        </p:txBody>
      </p:sp>
      <p:sp>
        <p:nvSpPr>
          <p:cNvPr id="2" name="Rectangle 1"/>
          <p:cNvSpPr/>
          <p:nvPr/>
        </p:nvSpPr>
        <p:spPr>
          <a:xfrm>
            <a:off x="251520" y="3056760"/>
            <a:ext cx="8892480" cy="3539430"/>
          </a:xfrm>
          <a:prstGeom prst="rect">
            <a:avLst/>
          </a:prstGeom>
        </p:spPr>
        <p:txBody>
          <a:bodyPr>
            <a:spAutoFit/>
          </a:bodyPr>
          <a:lstStyle/>
          <a:p>
            <a:pPr algn="ctr">
              <a:defRPr/>
            </a:pPr>
            <a:r>
              <a:rPr lang="en-US" sz="3200" b="1" dirty="0">
                <a:solidFill>
                  <a:srgbClr val="FFFFFF"/>
                </a:solidFill>
                <a:effectLst>
                  <a:glow rad="266700">
                    <a:srgbClr val="000000"/>
                  </a:glow>
                </a:effectLst>
              </a:rPr>
              <a:t>“You are planning to destroy God’s people! No healthy relationship can be built without God’s Word. Once you don’t base it on God’s Word and follow secular activities, you fail in your ministry before God. Please bear in mind that our aim is to help people become Christ-like, not world-like.”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idx="4294967295"/>
          </p:nvPr>
        </p:nvSpPr>
        <p:spPr/>
        <p:txBody>
          <a:bodyPr/>
          <a:lstStyle/>
          <a:p>
            <a:pPr algn="ctr"/>
            <a:r>
              <a:rPr lang="en-US">
                <a:solidFill>
                  <a:srgbClr val="000000"/>
                </a:solidFill>
                <a:latin typeface="Times New Roman" charset="0"/>
                <a:ea typeface="ＭＳ Ｐゴシック" charset="0"/>
                <a:cs typeface="ＭＳ Ｐゴシック" charset="0"/>
              </a:rPr>
              <a:t>Is it willpower?  No!</a:t>
            </a:r>
          </a:p>
        </p:txBody>
      </p:sp>
      <p:pic>
        <p:nvPicPr>
          <p:cNvPr id="164866" name="Picture 3" descr="temptationwillpow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100013"/>
            <a:ext cx="8893175" cy="667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Box 8"/>
          <p:cNvSpPr txBox="1">
            <a:spLocks noChangeArrowheads="1"/>
          </p:cNvSpPr>
          <p:nvPr/>
        </p:nvSpPr>
        <p:spPr bwMode="auto">
          <a:xfrm>
            <a:off x="25400" y="5249863"/>
            <a:ext cx="9220200" cy="132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8000">
                <a:solidFill>
                  <a:srgbClr val="FFFFFF"/>
                </a:solidFill>
                <a:latin typeface="Times" charset="0"/>
                <a:cs typeface="Times" charset="0"/>
              </a:rPr>
              <a:t>TEMPTATION</a:t>
            </a:r>
          </a:p>
        </p:txBody>
      </p:sp>
      <p:sp>
        <p:nvSpPr>
          <p:cNvPr id="164868" name="TextBox 8"/>
          <p:cNvSpPr txBox="1">
            <a:spLocks noChangeArrowheads="1"/>
          </p:cNvSpPr>
          <p:nvPr/>
        </p:nvSpPr>
        <p:spPr bwMode="auto">
          <a:xfrm>
            <a:off x="-20638" y="6300788"/>
            <a:ext cx="9220201" cy="584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latin typeface="Times New Roman" charset="0"/>
                <a:cs typeface="Times New Roman" charset="0"/>
              </a:rPr>
              <a:t>Because willpower is no match for horsepower.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
        <p:nvSpPr>
          <p:cNvPr id="166914" name="Title 1"/>
          <p:cNvSpPr>
            <a:spLocks noGrp="1"/>
          </p:cNvSpPr>
          <p:nvPr>
            <p:ph type="title" idx="4294967295"/>
          </p:nvPr>
        </p:nvSpPr>
        <p:spPr>
          <a:xfrm>
            <a:off x="34925" y="4560888"/>
            <a:ext cx="4800600" cy="1676400"/>
          </a:xfrm>
        </p:spPr>
        <p:txBody>
          <a:bodyPr/>
          <a:lstStyle/>
          <a:p>
            <a:pPr algn="ctr"/>
            <a:r>
              <a:rPr lang="en-US" b="1" i="1">
                <a:solidFill>
                  <a:srgbClr val="FFFFFF"/>
                </a:solidFill>
                <a:latin typeface="Arial" charset="0"/>
                <a:ea typeface="ＭＳ Ｐゴシック" charset="0"/>
                <a:cs typeface="Arial" charset="0"/>
              </a:rPr>
              <a:t>Where are you most tempted?</a:t>
            </a:r>
          </a:p>
        </p:txBody>
      </p:sp>
      <p:pic>
        <p:nvPicPr>
          <p:cNvPr id="166915" name="Picture 6" descr="intermarriagecompromis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65688" y="304800"/>
            <a:ext cx="3810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5" descr="thumb_jl_intermarriag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70388" y="2276475"/>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03800" y="4076700"/>
            <a:ext cx="42354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07950" y="-22225"/>
            <a:ext cx="3887788"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idx="4294967295"/>
          </p:nvPr>
        </p:nvSpPr>
        <p:spPr/>
        <p:txBody>
          <a:bodyPr/>
          <a:lstStyle/>
          <a:p>
            <a:pPr algn="ctr"/>
            <a:r>
              <a:rPr lang="en-US">
                <a:solidFill>
                  <a:srgbClr val="000000"/>
                </a:solidFill>
                <a:latin typeface="Times New Roman" charset="0"/>
                <a:ea typeface="ＭＳ Ｐゴシック" charset="0"/>
                <a:cs typeface="ＭＳ Ｐゴシック" charset="0"/>
              </a:rPr>
              <a:t>Black</a:t>
            </a:r>
          </a:p>
        </p:txBody>
      </p:sp>
      <p:sp>
        <p:nvSpPr>
          <p:cNvPr id="168962" name="Rectangle 3"/>
          <p:cNvSpPr>
            <a:spLocks noChangeArrowheads="1"/>
          </p:cNvSpPr>
          <p:nvPr/>
        </p:nvSpPr>
        <p:spPr bwMode="auto">
          <a:xfrm>
            <a:off x="-76200" y="0"/>
            <a:ext cx="9296400" cy="6858000"/>
          </a:xfrm>
          <a:prstGeom prst="rect">
            <a:avLst/>
          </a:prstGeom>
          <a:solidFill>
            <a:srgbClr val="000000"/>
          </a:solidFill>
          <a:ln w="12700">
            <a:solidFill>
              <a:schemeClr val="tx1"/>
            </a:solidFill>
            <a:miter lim="800000"/>
            <a:headEnd type="none" w="sm" len="sm"/>
            <a:tailEnd type="none" w="sm" len="sm"/>
          </a:ln>
        </p:spPr>
        <p:txBody>
          <a:bodyPr wrap="none"/>
          <a:lstStyle/>
          <a:p>
            <a:pPr algn="ctr"/>
            <a:endParaRPr lang="en-US" baseline="30000">
              <a:latin typeface="Times New Roman"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algn="ctr" eaLnBrk="1" hangingPunct="1">
              <a:defRPr/>
            </a:pPr>
            <a:r>
              <a:rPr lang="en-US" sz="2400" b="1" dirty="0">
                <a:solidFill>
                  <a:srgbClr val="FFFFFF"/>
                </a:solidFill>
                <a:latin typeface="Arial" charset="0"/>
                <a:ea typeface="ＭＳ Ｐゴシック" charset="0"/>
              </a:rPr>
              <a:t>O</a:t>
            </a:r>
            <a:r>
              <a:rPr lang="en-US" sz="2400" b="1" dirty="0" smtClean="0">
                <a:solidFill>
                  <a:srgbClr val="FFFFFF"/>
                </a:solidFill>
                <a:latin typeface="Arial" charset="0"/>
                <a:ea typeface="ＭＳ Ｐゴシック" charset="0"/>
              </a:rPr>
              <a:t>T Preaching link </a:t>
            </a:r>
            <a:r>
              <a:rPr lang="en-US" sz="2400" b="1" dirty="0">
                <a:solidFill>
                  <a:srgbClr val="FFFFFF"/>
                </a:solidFill>
                <a:latin typeface="Arial" charset="0"/>
                <a:ea typeface="ＭＳ Ｐゴシック" charset="0"/>
              </a:rPr>
              <a:t>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64769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1" descr="Church Camp Members Oct 201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714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2"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2" descr="IMG_277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275" y="287338"/>
            <a:ext cx="9304338"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6"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Church Retreat!</a:t>
            </a:r>
          </a:p>
        </p:txBody>
      </p:sp>
      <p:pic>
        <p:nvPicPr>
          <p:cNvPr id="232450" name="Picture 1" descr="Lunch at the Resor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descr="Des Wendy Susan Ri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4" name="Title 1"/>
          <p:cNvSpPr>
            <a:spLocks noGrp="1"/>
          </p:cNvSpPr>
          <p:nvPr>
            <p:ph type="ctrTitle"/>
          </p:nvPr>
        </p:nvSpPr>
        <p:spPr>
          <a:xfrm>
            <a:off x="-41275" y="-50800"/>
            <a:ext cx="9286875" cy="1003300"/>
          </a:xfrm>
          <a:solidFill>
            <a:schemeClr val="tx1"/>
          </a:solidFill>
        </p:spPr>
        <p:txBody>
          <a:bodyPr/>
          <a:lstStyle/>
          <a:p>
            <a:pPr eaLnBrk="1" hangingPunct="1"/>
            <a:r>
              <a:rPr lang="en-US" sz="5400" b="1">
                <a:solidFill>
                  <a:schemeClr val="bg1"/>
                </a:solidFill>
                <a:latin typeface="Calibri" charset="0"/>
              </a:rPr>
              <a:t>Des &amp; Wendy Soh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TotalTime>
  <Words>2815</Words>
  <Application>Microsoft Macintosh PowerPoint</Application>
  <PresentationFormat>On-screen Show (4:3)</PresentationFormat>
  <Paragraphs>289</Paragraphs>
  <Slides>57</Slides>
  <Notes>46</Notes>
  <HiddenSlides>0</HiddenSlides>
  <MMClips>0</MMClips>
  <ScaleCrop>false</ScaleCrop>
  <HeadingPairs>
    <vt:vector size="4" baseType="variant">
      <vt:variant>
        <vt:lpstr>Theme</vt:lpstr>
      </vt:variant>
      <vt:variant>
        <vt:i4>7</vt:i4>
      </vt:variant>
      <vt:variant>
        <vt:lpstr>Slide Titles</vt:lpstr>
      </vt:variant>
      <vt:variant>
        <vt:i4>57</vt:i4>
      </vt:variant>
    </vt:vector>
  </HeadingPairs>
  <TitlesOfParts>
    <vt:vector size="64" baseType="lpstr">
      <vt:lpstr>SERENE</vt:lpstr>
      <vt:lpstr>1_SERENE</vt:lpstr>
      <vt:lpstr>Default Design</vt:lpstr>
      <vt:lpstr>1_Bar Code</vt:lpstr>
      <vt:lpstr>Construction</vt:lpstr>
      <vt:lpstr>1_Construction</vt:lpstr>
      <vt:lpstr>7_Office Theme</vt:lpstr>
      <vt:lpstr>Deal With It</vt:lpstr>
      <vt:lpstr>Two Taylor Sons</vt:lpstr>
      <vt:lpstr>Are you afraid of making commitments ?</vt:lpstr>
      <vt:lpstr>How can we renew our commitments to God?</vt:lpstr>
      <vt:lpstr>Church Retreat!</vt:lpstr>
      <vt:lpstr>Church Retreat!</vt:lpstr>
      <vt:lpstr>Church Retreat!</vt:lpstr>
      <vt:lpstr>Church Retreat!</vt:lpstr>
      <vt:lpstr>Des &amp; Wendy Soh</vt:lpstr>
      <vt:lpstr>Church Retreat!</vt:lpstr>
      <vt:lpstr>Church Retreat!</vt:lpstr>
      <vt:lpstr>Church Retreat!</vt:lpstr>
      <vt:lpstr>Church Retreat!</vt:lpstr>
      <vt:lpstr>Finishing Our Sermon Series</vt:lpstr>
      <vt:lpstr>Impossible project?</vt:lpstr>
      <vt:lpstr>Walls…</vt:lpstr>
      <vt:lpstr>And more walls…</vt:lpstr>
      <vt:lpstr>Reading the Law Brought Revival (Neh. 8:8, 18; 9:3)</vt:lpstr>
      <vt:lpstr>Jerusalem was repopulated (Neh. 11)</vt:lpstr>
      <vt:lpstr>They gave thanks (Neh. 12)</vt:lpstr>
      <vt:lpstr>The Two Choir Procession</vt:lpstr>
      <vt:lpstr>Bring out all the instruments…</vt:lpstr>
      <vt:lpstr>Commitments?</vt:lpstr>
      <vt:lpstr>I. The Jews broke four commitments to God</vt:lpstr>
      <vt:lpstr>I. The Jews broke four commitments to God</vt:lpstr>
      <vt:lpstr>Enemies in Nehemiah 2:19</vt:lpstr>
      <vt:lpstr>Wall-to-Wall Workers (Neh. 3:1-2)</vt:lpstr>
      <vt:lpstr>I. The Jews broke four commitments to God</vt:lpstr>
      <vt:lpstr>I. The Jews broke four commitments to God</vt:lpstr>
      <vt:lpstr>I. The Jews broke four commitments to God</vt:lpstr>
      <vt:lpstr>I. The Jews broke four commitments to God</vt:lpstr>
      <vt:lpstr>I. The Jews broke four commitments to God</vt:lpstr>
      <vt:lpstr>II. Nehemiah confronted the people's errors</vt:lpstr>
      <vt:lpstr>Leadership?</vt:lpstr>
      <vt:lpstr>II. Nehemiah confronted the people's errors</vt:lpstr>
      <vt:lpstr>III. Deal with sin decisively.</vt:lpstr>
      <vt:lpstr>Jews grew complacent in four areas</vt:lpstr>
      <vt:lpstr>You may not need these solutions!</vt:lpstr>
      <vt:lpstr>Title</vt:lpstr>
      <vt:lpstr>Identify your area of temptation and then deal with it</vt:lpstr>
      <vt:lpstr>Why Do We Yield to Temptation?</vt:lpstr>
      <vt:lpstr>Why Do We Yield to Temptation?</vt:lpstr>
      <vt:lpstr>Why Do We Yield to Temptation?</vt:lpstr>
      <vt:lpstr>   Women's Sources of Temptation </vt:lpstr>
      <vt:lpstr>Men's Sources of Temptation </vt:lpstr>
      <vt:lpstr>About 60% Yield  to That Temptation </vt:lpstr>
      <vt:lpstr>What's your solution?</vt:lpstr>
      <vt:lpstr>Teen Disciplines &amp; Behavior</vt:lpstr>
      <vt:lpstr>Bible Reading Patterns</vt:lpstr>
      <vt:lpstr>God's Word changed behavior in the Jews</vt:lpstr>
      <vt:lpstr>“The Power of 4”</vt:lpstr>
      <vt:lpstr>How can we renew our commitments to God?</vt:lpstr>
      <vt:lpstr>A Proposal</vt:lpstr>
      <vt:lpstr>Is it willpower?  No!</vt:lpstr>
      <vt:lpstr>Where are you most tempted?</vt:lpstr>
      <vt:lpstr>Black</vt:lpstr>
      <vt:lpstr>OT Preaching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 With It</dc:title>
  <dc:creator>Rick Griffith</dc:creator>
  <cp:lastModifiedBy>Rick Griffith</cp:lastModifiedBy>
  <cp:revision>43</cp:revision>
  <dcterms:created xsi:type="dcterms:W3CDTF">2009-05-17T12:25:20Z</dcterms:created>
  <dcterms:modified xsi:type="dcterms:W3CDTF">2017-06-21T17:06:09Z</dcterms:modified>
</cp:coreProperties>
</file>